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549" autoAdjust="0"/>
  </p:normalViewPr>
  <p:slideViewPr>
    <p:cSldViewPr>
      <p:cViewPr varScale="1">
        <p:scale>
          <a:sx n="56" d="100"/>
          <a:sy n="56" d="100"/>
        </p:scale>
        <p:origin x="-8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83CD3C-C457-45D1-A69A-0BB1F31BDF5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EBC77B-20E0-441B-99F4-32AA6E7E45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8475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714356"/>
            <a:ext cx="79296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428604"/>
            <a:ext cx="4429156" cy="5759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672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Апекс</vt:lpstr>
      <vt:lpstr>Слайд 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MV</dc:creator>
  <cp:lastModifiedBy>Наталья</cp:lastModifiedBy>
  <cp:revision>78</cp:revision>
  <dcterms:created xsi:type="dcterms:W3CDTF">2010-11-09T15:54:16Z</dcterms:created>
  <dcterms:modified xsi:type="dcterms:W3CDTF">2020-04-03T11:51:41Z</dcterms:modified>
</cp:coreProperties>
</file>