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51BE63-C99B-4905-A96E-2CE45DD49801}" type="datetimeFigureOut">
              <a:rPr lang="ru-RU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5A3539-051A-4F23-896D-D9BC62E5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167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DC4DF0-9316-4469-BB47-0DDC1AEAE43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9534B7-AEB1-42D2-AA88-01C051C76B55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E994C-D4E8-4583-9760-9BF5E7EA4F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D0BD03-13E5-4397-A559-6BA53C838239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1681EF-A7C1-4104-A9E2-679661CCC4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4BF5A-76D5-4264-AC1A-13C08E3C978E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42BEA-9750-4DD0-9635-02F25A9C9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8A6558-030C-49AB-BBB3-7D90400DF6A0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D1E1D-3567-4134-ACCB-E2570A86AF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0C8264-ED08-4CF8-84C6-47A3EDBF158B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94878-157F-46AE-8902-93D5BFF60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DA2209-7A05-4E51-9847-219D90EA4C7D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6E5C6-03CB-476E-A737-F57AD44A15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2DA90-84D4-4205-84DE-9EE8A5DFAB0A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87B37-3624-4294-948E-B2658C1C8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443DFD-CAA2-4AEF-85AE-D2ACBAE84D85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DD323-4E9B-4D41-884C-56F16FA49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A179A9-24ED-47E2-80F6-2680A6DAD19F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683663-FA9F-4A4F-BD7D-DE306BF8C8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9D6672-811A-42D0-B00A-4E382275E84E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41D65-9ADE-4E13-9C8C-E8254D36EA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EE98A9-EEF9-41D6-877F-1A1F3A42DB87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B6E65-CEC0-43F0-BCEB-011CE9BBB9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F345A7-6E89-43E6-BE9C-7B60B2485BBD}" type="datetimeFigureOut">
              <a:rPr lang="ru-RU" smtClean="0"/>
              <a:pPr>
                <a:defRPr/>
              </a:pPr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13CC710-BEB0-4383-B228-00D6F86D2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0"/>
            <a:ext cx="8458200" cy="299695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Прыжок в длину с разбега способом «согнув ноги» техника выполнения упражнения.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617582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111\Desktop\презентаци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520825" y="1844675"/>
            <a:ext cx="6864350" cy="1358900"/>
          </a:xfrm>
          <a:prstGeom prst="wedgeRectCallout">
            <a:avLst>
              <a:gd name="adj1" fmla="val 26734"/>
              <a:gd name="adj2" fmla="val 12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К моменту касания грунта ноги направлены вперед, туловище предельно наклонено вперед.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051050" y="393700"/>
            <a:ext cx="5257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111\Desktop\презентац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306513"/>
            <a:ext cx="8208962" cy="1690687"/>
          </a:xfrm>
          <a:prstGeom prst="wedgeRectCallout">
            <a:avLst>
              <a:gd name="adj1" fmla="val 31618"/>
              <a:gd name="adj2" fmla="val 149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В момент касания грунта прыгун сгибает ноги в коленях, а чтобы не упасть назад, активно посылает руки вперед; далее, перекатываясь через стопы, старается не коснуться тазом песка.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900113" y="404813"/>
            <a:ext cx="77755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250825" y="2471738"/>
            <a:ext cx="8642350" cy="416877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b="1" smtClean="0">
                <a:solidFill>
                  <a:schemeClr val="accent2"/>
                </a:solidFill>
                <a:latin typeface="Calibri" pitchFamily="34" charset="0"/>
              </a:rPr>
              <a:t>Многократные прыжки из полного приседа с продвижением вперед (можно выполнять по меткам)</a:t>
            </a:r>
            <a:endParaRPr lang="ru-RU" sz="2800" b="1" smtClean="0">
              <a:solidFill>
                <a:schemeClr val="accent2"/>
              </a:solidFill>
            </a:endParaRPr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>
          <a:xfrm>
            <a:off x="479425" y="333375"/>
            <a:ext cx="8229600" cy="1252538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5363" name="Picture 2" descr="C:\Users\111\Pictures\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325" y="4076700"/>
            <a:ext cx="6096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2988" y="2178050"/>
            <a:ext cx="185737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81988" cy="1366838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6386" name="Picture 2" descr="C:\Users\111\Pictures\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692525"/>
            <a:ext cx="4711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23850" y="2492375"/>
            <a:ext cx="85693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 начале обучения это упражнение выполняется на месте, а затем с продвижением вперед.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252538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7410" name="Picture 2" descr="C:\Users\111\Pictures\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60000">
            <a:off x="1966913" y="3543300"/>
            <a:ext cx="48196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477838" y="2420938"/>
            <a:ext cx="84153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Во время прыжка выпрямить ноги и мягко приземлиться. Выполнять на месте.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713788" cy="1252537"/>
          </a:xfrm>
        </p:spPr>
        <p:txBody>
          <a:bodyPr>
            <a:normAutofit fontScale="90000"/>
          </a:bodyPr>
          <a:lstStyle/>
          <a:p>
            <a:r>
              <a:rPr lang="ru-RU" sz="2800" smtClean="0">
                <a:latin typeface="Calibri" pitchFamily="34" charset="0"/>
              </a:rPr>
              <a:t>    </a:t>
            </a:r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  <a:endParaRPr lang="ru-RU" smtClean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18434" name="Picture 4" descr="C:\Users\111\Pictures\4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3716338"/>
            <a:ext cx="497998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395288" y="2332038"/>
            <a:ext cx="83010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в длину с места (одинарный, тройной, пятерной). Обратить внимание на вынос бедер и приземление.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11\Desktop\презентаци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755650" y="1879600"/>
            <a:ext cx="6408738" cy="927100"/>
          </a:xfrm>
          <a:prstGeom prst="wedgeRectCallout">
            <a:avLst>
              <a:gd name="adj1" fmla="val -30860"/>
              <a:gd name="adj2" fmla="val 147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Заканчивая отталкивание, прыгун полностью разгибает толчковую ногу.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878138" y="476250"/>
            <a:ext cx="361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</a:t>
            </a:r>
          </a:p>
          <a:p>
            <a:pPr algn="ctr"/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отталкивание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111\Desktop\презентации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997200"/>
            <a:ext cx="75834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763713" y="1412875"/>
            <a:ext cx="7129462" cy="1008063"/>
          </a:xfrm>
          <a:prstGeom prst="wedgeRectCallout">
            <a:avLst>
              <a:gd name="adj1" fmla="val -35565"/>
              <a:gd name="adj2" fmla="val 158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Маховая нога, согнутая в колене, выносится вперед, руки поднимаются до уровня плеч.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2058988" y="476250"/>
            <a:ext cx="51768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111\Desktop\презентации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3141663"/>
            <a:ext cx="75834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09600" y="1125538"/>
            <a:ext cx="8281988" cy="1727200"/>
          </a:xfrm>
          <a:prstGeom prst="wedgeRectCallout">
            <a:avLst>
              <a:gd name="adj1" fmla="val -8772"/>
              <a:gd name="adj2" fmla="val 962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Толчковая нога после отталкивания некоторое время продолжает движение назад по инерции, затем прыгун подтягивает ее коленом вперед к находящейся впереди маховой ноге.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59769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  <a:p>
            <a:pPr algn="ctr"/>
            <a:endParaRPr lang="ru-RU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111\Desktop\презентаци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268413"/>
            <a:ext cx="7848600" cy="1719262"/>
          </a:xfrm>
          <a:prstGeom prst="wedgeRectCallout">
            <a:avLst>
              <a:gd name="adj1" fmla="val 10327"/>
              <a:gd name="adj2" fmla="val 80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Отклоненное назад в начале полета туловище начинает наклоняться плечами вперед к ногам. Обе ноги приближаются коленями к груди, а голени поднимаются вверх носками на себя.</a:t>
            </a: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5257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575</TotalTime>
  <Words>237</Words>
  <Application>Microsoft Office PowerPoint</Application>
  <PresentationFormat>Экран (4:3)</PresentationFormat>
  <Paragraphs>23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 Прыжок в длину с разбега способом «согнув ноги» техника выполнения упражнения.</vt:lpstr>
      <vt:lpstr>Специальные подготовительные упражнения</vt:lpstr>
      <vt:lpstr>Специальные подготовительные упражнения</vt:lpstr>
      <vt:lpstr>Специальные подготовительные упражнения</vt:lpstr>
      <vt:lpstr>    Специальные подготовительные упражнения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технике прыжков в длину</dc:title>
  <dc:creator>111</dc:creator>
  <cp:lastModifiedBy>RePack by Diakov</cp:lastModifiedBy>
  <cp:revision>46</cp:revision>
  <dcterms:created xsi:type="dcterms:W3CDTF">2013-08-02T07:59:18Z</dcterms:created>
  <dcterms:modified xsi:type="dcterms:W3CDTF">2020-04-03T20:27:18Z</dcterms:modified>
</cp:coreProperties>
</file>