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koshka(muzofon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Sobaka(muzofon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10.jpeg"/><Relationship Id="rId10" Type="http://schemas.openxmlformats.org/officeDocument/2006/relationships/image" Target="../media/image13.png"/><Relationship Id="rId4" Type="http://schemas.openxmlformats.org/officeDocument/2006/relationships/image" Target="../media/image9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korova(muzofon.com)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4.jpeg"/><Relationship Id="rId10" Type="http://schemas.openxmlformats.org/officeDocument/2006/relationships/image" Target="../media/image17.png"/><Relationship Id="rId4" Type="http://schemas.openxmlformats.org/officeDocument/2006/relationships/image" Target="../media/image4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porosenok(muzofon.com)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loshadka(muzofon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13.png"/><Relationship Id="rId4" Type="http://schemas.openxmlformats.org/officeDocument/2006/relationships/image" Target="../media/image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gus_(muzofon.com).mp3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8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%20ENVY\Desktop\&#1089;%20&#1073;&#1091;&#1082;&#1072;\&#1079;&#1074;&#1091;&#1082;&#1080;%20&#1076;&#1086;&#1084;&#1072;&#1096;&#1085;&#1080;&#1093;%20&#1078;&#1080;&#1074;&#1086;&#1090;&#1085;&#1099;&#1093;\Zvuki-zhivotnyh-utka(muzofon.com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88966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Р Е Б У С Ы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>для детей подготовительной к школе группы</a:t>
            </a:r>
            <a:endParaRPr lang="ru-RU" sz="27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 лексической теме: «ДОМАШНИЕ ЖИВОТНЫЕ»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92210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C000"/>
                </a:solidFill>
              </a:rPr>
              <a:t>Работу выполнила Колесникова Марина Викторовна воспитатель МБДОУ «Детский сад № 118» комбинированного вида, г. Новокузнецк</a:t>
            </a:r>
            <a:endParaRPr lang="ru-RU" sz="1800" b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3334" y="1340768"/>
            <a:ext cx="52373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 ЗА  ВНИМАНИЕ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6632"/>
            <a:ext cx="1322067" cy="1296144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0"/>
            <a:ext cx="1247775" cy="1428750"/>
          </a:xfrm>
          <a:prstGeom prst="rect">
            <a:avLst/>
          </a:prstGeom>
          <a:noFill/>
        </p:spPr>
      </p:pic>
      <p:pic>
        <p:nvPicPr>
          <p:cNvPr id="6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116632"/>
            <a:ext cx="1242800" cy="1218431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3728" y="116632"/>
            <a:ext cx="1445692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116632"/>
            <a:ext cx="2019300" cy="1428750"/>
          </a:xfrm>
          <a:prstGeom prst="rect">
            <a:avLst/>
          </a:prstGeom>
          <a:noFill/>
        </p:spPr>
      </p:pic>
      <p:pic>
        <p:nvPicPr>
          <p:cNvPr id="1031" name="Picture 7" descr="C:\Users\hp ENVY\Desktop\i (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63888" y="2852936"/>
            <a:ext cx="4872541" cy="365440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07704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2276872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2204864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Ш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096" y="2204864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2204864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6" name="Zvuki-zhivotnyh-kosh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8676456" y="5877272"/>
            <a:ext cx="194246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6632"/>
            <a:ext cx="142875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9632" y="188640"/>
            <a:ext cx="1428750" cy="1428750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188640"/>
            <a:ext cx="1581150" cy="1428750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944" y="260648"/>
            <a:ext cx="1587252" cy="1368152"/>
          </a:xfrm>
          <a:prstGeom prst="rect">
            <a:avLst/>
          </a:prstGeom>
          <a:noFill/>
        </p:spPr>
      </p:pic>
      <p:pic>
        <p:nvPicPr>
          <p:cNvPr id="2054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80112" y="188640"/>
            <a:ext cx="1457325" cy="1428750"/>
          </a:xfrm>
          <a:prstGeom prst="rect">
            <a:avLst/>
          </a:prstGeom>
          <a:noFill/>
        </p:spPr>
      </p:pic>
      <p:pic>
        <p:nvPicPr>
          <p:cNvPr id="2055" name="Picture 7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36296" y="188640"/>
            <a:ext cx="1697469" cy="1368152"/>
          </a:xfrm>
          <a:prstGeom prst="rect">
            <a:avLst/>
          </a:prstGeom>
          <a:noFill/>
        </p:spPr>
      </p:pic>
      <p:pic>
        <p:nvPicPr>
          <p:cNvPr id="2056" name="Picture 8" descr="C:\Users\hp ENVY\Desktop\i (1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91880" y="2852936"/>
            <a:ext cx="4704523" cy="35283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47664" y="2060848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2132856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2204864"/>
            <a:ext cx="482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Б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06084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0312" y="1988840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8" name="Zvuki-zhivotnyh-Soba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8460432" y="573325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3075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6632"/>
            <a:ext cx="1457325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0"/>
            <a:ext cx="1589708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188640"/>
            <a:ext cx="1914525" cy="1512168"/>
          </a:xfrm>
          <a:prstGeom prst="rect">
            <a:avLst/>
          </a:prstGeom>
          <a:noFill/>
        </p:spPr>
      </p:pic>
      <p:pic>
        <p:nvPicPr>
          <p:cNvPr id="3078" name="Picture 6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188640"/>
            <a:ext cx="1584176" cy="1512168"/>
          </a:xfrm>
          <a:prstGeom prst="rect">
            <a:avLst/>
          </a:prstGeom>
          <a:noFill/>
        </p:spPr>
      </p:pic>
      <p:pic>
        <p:nvPicPr>
          <p:cNvPr id="3079" name="Picture 7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2160" y="188640"/>
            <a:ext cx="1390650" cy="1428750"/>
          </a:xfrm>
          <a:prstGeom prst="rect">
            <a:avLst/>
          </a:prstGeom>
          <a:noFill/>
        </p:spPr>
      </p:pic>
      <p:pic>
        <p:nvPicPr>
          <p:cNvPr id="3080" name="Picture 8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40724" y="260648"/>
            <a:ext cx="1803276" cy="1512168"/>
          </a:xfrm>
          <a:prstGeom prst="rect">
            <a:avLst/>
          </a:prstGeom>
          <a:noFill/>
        </p:spPr>
      </p:pic>
      <p:pic>
        <p:nvPicPr>
          <p:cNvPr id="3081" name="Picture 9" descr="C:\Users\hp ENVY\Desktop\i (2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283968" y="2636912"/>
            <a:ext cx="3960440" cy="38326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75656" y="2132856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206084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206084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Р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1988840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4208" y="2060848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В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68344" y="2060848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8" name="zvuki-zhivotnyh-korov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8388424" y="558924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592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0"/>
            <a:ext cx="1390650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116632"/>
            <a:ext cx="1668968" cy="1290439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6" y="260648"/>
            <a:ext cx="1434455" cy="1189836"/>
          </a:xfrm>
          <a:prstGeom prst="rect">
            <a:avLst/>
          </a:prstGeom>
          <a:noFill/>
        </p:spPr>
      </p:pic>
      <p:pic>
        <p:nvPicPr>
          <p:cNvPr id="4102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8144" y="116632"/>
            <a:ext cx="1457325" cy="1428750"/>
          </a:xfrm>
          <a:prstGeom prst="rect">
            <a:avLst/>
          </a:prstGeom>
          <a:noFill/>
        </p:spPr>
      </p:pic>
      <p:pic>
        <p:nvPicPr>
          <p:cNvPr id="4103" name="Picture 7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20180" y="116632"/>
            <a:ext cx="1823820" cy="1512168"/>
          </a:xfrm>
          <a:prstGeom prst="rect">
            <a:avLst/>
          </a:prstGeom>
          <a:noFill/>
        </p:spPr>
      </p:pic>
      <p:pic>
        <p:nvPicPr>
          <p:cNvPr id="4104" name="Picture 8" descr="C:\Users\hp ENVY\Desktop\i (3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67944" y="2420888"/>
            <a:ext cx="4248472" cy="39949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19672" y="1844824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3808" y="1700808"/>
            <a:ext cx="479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В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1772816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64088" y="1700808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Н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1700808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40352" y="1628800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7" name="zvuki-zhivotnyh-porosenok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8532440" y="51571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98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i (1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1428750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672" y="188640"/>
            <a:ext cx="1428750" cy="1512168"/>
          </a:xfrm>
          <a:prstGeom prst="rect">
            <a:avLst/>
          </a:prstGeom>
          <a:noFill/>
        </p:spPr>
      </p:pic>
      <p:pic>
        <p:nvPicPr>
          <p:cNvPr id="5124" name="Picture 4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260648"/>
            <a:ext cx="1247775" cy="1428750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1960" y="260648"/>
            <a:ext cx="1584176" cy="1440160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картинки по ПДД\i (2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52120" y="332656"/>
            <a:ext cx="1552575" cy="1428750"/>
          </a:xfrm>
          <a:prstGeom prst="rect">
            <a:avLst/>
          </a:prstGeom>
          <a:noFill/>
        </p:spPr>
      </p:pic>
      <p:pic>
        <p:nvPicPr>
          <p:cNvPr id="5127" name="Picture 7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312" y="404664"/>
            <a:ext cx="1575837" cy="1368152"/>
          </a:xfrm>
          <a:prstGeom prst="rect">
            <a:avLst/>
          </a:prstGeom>
          <a:noFill/>
        </p:spPr>
      </p:pic>
      <p:pic>
        <p:nvPicPr>
          <p:cNvPr id="5129" name="Picture 9" descr="C:\Users\hp ENVY\Desktop\i (6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7864" y="3140968"/>
            <a:ext cx="5299789" cy="33123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47664" y="1916832"/>
            <a:ext cx="54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1916832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1916832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Ш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1916832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1916832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Д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6296" y="184482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8" name="Zvuki-zhivotnyh-loshad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screen"/>
          <a:stretch>
            <a:fillRect/>
          </a:stretch>
        </p:blipFill>
        <p:spPr>
          <a:xfrm>
            <a:off x="8676456" y="587727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665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 (2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16632"/>
            <a:ext cx="1608956" cy="1800200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332656"/>
            <a:ext cx="1857375" cy="1428750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188640"/>
            <a:ext cx="1584176" cy="1584176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44208" y="332656"/>
            <a:ext cx="1499989" cy="1440160"/>
          </a:xfrm>
          <a:prstGeom prst="rect">
            <a:avLst/>
          </a:prstGeom>
          <a:noFill/>
        </p:spPr>
      </p:pic>
      <p:pic>
        <p:nvPicPr>
          <p:cNvPr id="6150" name="Picture 6" descr="C:\Users\hp ENVY\Desktop\i (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79912" y="2852936"/>
            <a:ext cx="4248472" cy="37766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71800" y="2276872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2348880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2276872"/>
            <a:ext cx="540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2204864"/>
            <a:ext cx="56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4" name="Zvuki-zhivotnyh-gus_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8316416" y="544522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892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 (1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260648"/>
            <a:ext cx="1857375" cy="1428750"/>
          </a:xfrm>
          <a:prstGeom prst="rect">
            <a:avLst/>
          </a:prstGeom>
          <a:noFill/>
        </p:spPr>
      </p:pic>
      <p:pic>
        <p:nvPicPr>
          <p:cNvPr id="7171" name="Picture 3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188640"/>
            <a:ext cx="1415975" cy="1578471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260648"/>
            <a:ext cx="1457325" cy="1428750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188640"/>
            <a:ext cx="2019300" cy="1722487"/>
          </a:xfrm>
          <a:prstGeom prst="rect">
            <a:avLst/>
          </a:prstGeom>
          <a:noFill/>
        </p:spPr>
      </p:pic>
      <p:pic>
        <p:nvPicPr>
          <p:cNvPr id="7174" name="Picture 6" descr="C:\Users\hp ENVY\Desktop\i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067944" y="2492896"/>
            <a:ext cx="4211341" cy="38884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9752" y="2204864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У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2132856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2132856"/>
            <a:ext cx="489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2132856"/>
            <a:ext cx="538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3" name="Zvuki-zhivotnyh-ut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tretch>
            <a:fillRect/>
          </a:stretch>
        </p:blipFill>
        <p:spPr>
          <a:xfrm>
            <a:off x="8316416" y="551723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833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268760"/>
            <a:ext cx="72728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М О Л О Д Ц Ы !!!</a:t>
            </a:r>
            <a:endParaRPr lang="ru-RU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194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2708920"/>
            <a:ext cx="4797714" cy="337867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81</Words>
  <Application>Microsoft Office PowerPoint</Application>
  <PresentationFormat>Экран (4:3)</PresentationFormat>
  <Paragraphs>42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Р Е Б У С Ы для детей подготовительной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к школе группы</dc:title>
  <dc:creator>hp ENVY</dc:creator>
  <cp:lastModifiedBy>HP</cp:lastModifiedBy>
  <cp:revision>9</cp:revision>
  <dcterms:created xsi:type="dcterms:W3CDTF">2015-03-22T09:27:45Z</dcterms:created>
  <dcterms:modified xsi:type="dcterms:W3CDTF">2020-04-03T15:03:46Z</dcterms:modified>
</cp:coreProperties>
</file>