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1.jpeg"/><Relationship Id="rId7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8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4.jpeg"/><Relationship Id="rId7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2.jpeg"/><Relationship Id="rId4" Type="http://schemas.openxmlformats.org/officeDocument/2006/relationships/image" Target="../media/image4.jpeg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1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4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29969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Р  Е  Б  У  С  Ы   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для детей подготовительной к школе группы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356992"/>
            <a:ext cx="7406640" cy="30243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900" b="1" dirty="0" smtClean="0">
                <a:solidFill>
                  <a:srgbClr val="7030A0"/>
                </a:solidFill>
              </a:rPr>
              <a:t>по лексической теме «ОВОЩИ»</a:t>
            </a:r>
          </a:p>
          <a:p>
            <a:pPr algn="r"/>
            <a:r>
              <a:rPr lang="ru-RU" sz="3900" b="1" dirty="0" smtClean="0">
                <a:solidFill>
                  <a:srgbClr val="7030A0"/>
                </a:solidFill>
              </a:rPr>
              <a:t>                                     </a:t>
            </a:r>
          </a:p>
          <a:p>
            <a:pPr algn="r"/>
            <a:endParaRPr lang="ru-RU" sz="1800" b="1" dirty="0" smtClean="0">
              <a:solidFill>
                <a:schemeClr val="tx1"/>
              </a:solidFill>
            </a:endParaRPr>
          </a:p>
          <a:p>
            <a:pPr algn="r"/>
            <a:endParaRPr lang="ru-RU" sz="1800" b="1" dirty="0" smtClean="0">
              <a:solidFill>
                <a:schemeClr val="tx1"/>
              </a:solidFill>
            </a:endParaRP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подготовила  воспитатель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МБДОУ «Детский сад № 118»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 комбинированного вида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Колесникова Марина Викторовна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41801" y="404664"/>
            <a:ext cx="679063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 О Л О Д Ц Ы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 descr="C:\Users\hp ENVY\Desktop\картинки к ребусам\картинки по ПДД\i (2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3068960"/>
            <a:ext cx="4090054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 ENVY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332656"/>
            <a:ext cx="1428750" cy="1428750"/>
          </a:xfrm>
          <a:prstGeom prst="rect">
            <a:avLst/>
          </a:prstGeom>
          <a:noFill/>
        </p:spPr>
      </p:pic>
      <p:pic>
        <p:nvPicPr>
          <p:cNvPr id="1027" name="Picture 3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332656"/>
            <a:ext cx="1857375" cy="1428750"/>
          </a:xfrm>
          <a:prstGeom prst="rect">
            <a:avLst/>
          </a:prstGeom>
          <a:noFill/>
        </p:spPr>
      </p:pic>
      <p:pic>
        <p:nvPicPr>
          <p:cNvPr id="1028" name="Picture 4" descr="C:\Users\hp ENVY\Desktop\i (6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404664"/>
            <a:ext cx="1428750" cy="1428750"/>
          </a:xfrm>
          <a:prstGeom prst="rect">
            <a:avLst/>
          </a:prstGeom>
          <a:noFill/>
        </p:spPr>
      </p:pic>
      <p:pic>
        <p:nvPicPr>
          <p:cNvPr id="1029" name="Picture 5" descr="C:\Users\hp ENVY\Desktop\загруженное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67944" y="3313918"/>
            <a:ext cx="2952328" cy="314855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987824" y="2132856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Л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2" y="2348880"/>
            <a:ext cx="50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У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36096" y="2276872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16632"/>
            <a:ext cx="2122796" cy="1584176"/>
          </a:xfrm>
          <a:prstGeom prst="rect">
            <a:avLst/>
          </a:prstGeom>
          <a:noFill/>
        </p:spPr>
      </p:pic>
      <p:pic>
        <p:nvPicPr>
          <p:cNvPr id="2051" name="Picture 3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0"/>
            <a:ext cx="1728192" cy="1632182"/>
          </a:xfrm>
          <a:prstGeom prst="rect">
            <a:avLst/>
          </a:prstGeom>
          <a:noFill/>
        </p:spPr>
      </p:pic>
      <p:pic>
        <p:nvPicPr>
          <p:cNvPr id="2052" name="Picture 4" descr="C:\Users\hp ENVY\Desktop\i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0"/>
            <a:ext cx="1600200" cy="1556792"/>
          </a:xfrm>
          <a:prstGeom prst="rect">
            <a:avLst/>
          </a:prstGeom>
          <a:noFill/>
        </p:spPr>
      </p:pic>
      <p:pic>
        <p:nvPicPr>
          <p:cNvPr id="2053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76256" y="188640"/>
            <a:ext cx="2019300" cy="14287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07704" y="2348880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Р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848" y="2708920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Е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9992" y="2636912"/>
            <a:ext cx="530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0152" y="2636912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2054" name="Picture 6" descr="C:\Users\hp ENVY\Desktop\i (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59832" y="3429000"/>
            <a:ext cx="4013246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ENVY\Desktop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0"/>
            <a:ext cx="1368152" cy="1296144"/>
          </a:xfrm>
          <a:prstGeom prst="rect">
            <a:avLst/>
          </a:prstGeom>
          <a:noFill/>
        </p:spPr>
      </p:pic>
      <p:pic>
        <p:nvPicPr>
          <p:cNvPr id="3075" name="Picture 3" descr="C:\Users\hp ENVY\Desktop\i (8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116632"/>
            <a:ext cx="1404156" cy="1152128"/>
          </a:xfrm>
          <a:prstGeom prst="rect">
            <a:avLst/>
          </a:prstGeom>
          <a:noFill/>
        </p:spPr>
      </p:pic>
      <p:pic>
        <p:nvPicPr>
          <p:cNvPr id="3076" name="Picture 4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188640"/>
            <a:ext cx="1404156" cy="1080120"/>
          </a:xfrm>
          <a:prstGeom prst="rect">
            <a:avLst/>
          </a:prstGeom>
          <a:noFill/>
        </p:spPr>
      </p:pic>
      <p:pic>
        <p:nvPicPr>
          <p:cNvPr id="3077" name="Picture 5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188640"/>
            <a:ext cx="1640343" cy="1224136"/>
          </a:xfrm>
          <a:prstGeom prst="rect">
            <a:avLst/>
          </a:prstGeom>
          <a:noFill/>
        </p:spPr>
      </p:pic>
      <p:pic>
        <p:nvPicPr>
          <p:cNvPr id="3078" name="Picture 6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8184" y="0"/>
            <a:ext cx="1368152" cy="1292144"/>
          </a:xfrm>
          <a:prstGeom prst="rect">
            <a:avLst/>
          </a:prstGeom>
          <a:noFill/>
        </p:spPr>
      </p:pic>
      <p:pic>
        <p:nvPicPr>
          <p:cNvPr id="3079" name="Picture 7" descr="C:\Users\hp ENVY\Desktop\i (5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740352" y="0"/>
            <a:ext cx="1228725" cy="1428750"/>
          </a:xfrm>
          <a:prstGeom prst="rect">
            <a:avLst/>
          </a:prstGeom>
          <a:noFill/>
        </p:spPr>
      </p:pic>
      <p:pic>
        <p:nvPicPr>
          <p:cNvPr id="3080" name="Picture 8" descr="C:\Users\hp ENVY\Desktop\2159552-8a9f98f5b28ae7c6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987824" y="3140968"/>
            <a:ext cx="3672408" cy="367240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91680" y="1916832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О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5816" y="2060848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Г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3928" y="2132856"/>
            <a:ext cx="50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У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8064" y="2204864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Р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44208" y="2204864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Е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40352" y="2204864"/>
            <a:ext cx="553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Ц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9" y="188640"/>
            <a:ext cx="1728192" cy="1289696"/>
          </a:xfrm>
          <a:prstGeom prst="rect">
            <a:avLst/>
          </a:prstGeom>
          <a:noFill/>
        </p:spPr>
      </p:pic>
      <p:pic>
        <p:nvPicPr>
          <p:cNvPr id="4099" name="Picture 3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0"/>
            <a:ext cx="1584176" cy="1496166"/>
          </a:xfrm>
          <a:prstGeom prst="rect">
            <a:avLst/>
          </a:prstGeom>
          <a:noFill/>
        </p:spPr>
      </p:pic>
      <p:pic>
        <p:nvPicPr>
          <p:cNvPr id="4100" name="Picture 4" descr="C:\Users\hp ENVY\Desktop\картинки к ребусам\картинки по ПДД\i (8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260648"/>
            <a:ext cx="1632181" cy="1224136"/>
          </a:xfrm>
          <a:prstGeom prst="rect">
            <a:avLst/>
          </a:prstGeom>
          <a:noFill/>
        </p:spPr>
      </p:pic>
      <p:pic>
        <p:nvPicPr>
          <p:cNvPr id="4101" name="Picture 5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260648"/>
            <a:ext cx="1676346" cy="1296144"/>
          </a:xfrm>
          <a:prstGeom prst="rect">
            <a:avLst/>
          </a:prstGeom>
          <a:noFill/>
        </p:spPr>
      </p:pic>
      <p:pic>
        <p:nvPicPr>
          <p:cNvPr id="4102" name="Picture 6" descr="C:\Users\hp ENVY\Desktop\i (3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24328" y="188640"/>
            <a:ext cx="1428750" cy="1428750"/>
          </a:xfrm>
          <a:prstGeom prst="rect">
            <a:avLst/>
          </a:prstGeom>
          <a:noFill/>
        </p:spPr>
      </p:pic>
      <p:pic>
        <p:nvPicPr>
          <p:cNvPr id="4103" name="Picture 7" descr="C:\Users\hp ENVY\Desktop\99663611_Rediskavpuchke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27784" y="3717032"/>
            <a:ext cx="4726682" cy="300911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131840" y="2132856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Р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3968" y="2420888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Е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6096" y="2348880"/>
            <a:ext cx="574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Д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8224" y="2348880"/>
            <a:ext cx="55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И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84368" y="2276872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С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 ENVY\Desktop\i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9" y="116632"/>
            <a:ext cx="1209734" cy="1080120"/>
          </a:xfrm>
          <a:prstGeom prst="rect">
            <a:avLst/>
          </a:prstGeom>
          <a:noFill/>
        </p:spPr>
      </p:pic>
      <p:pic>
        <p:nvPicPr>
          <p:cNvPr id="5123" name="Picture 3" descr="C:\Users\hp ENVY\Desktop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188640"/>
            <a:ext cx="1224136" cy="1224136"/>
          </a:xfrm>
          <a:prstGeom prst="rect">
            <a:avLst/>
          </a:prstGeom>
          <a:noFill/>
        </p:spPr>
      </p:pic>
      <p:pic>
        <p:nvPicPr>
          <p:cNvPr id="5124" name="Picture 4" descr="C:\Users\hp ENVY\Desktop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192" y="116632"/>
            <a:ext cx="1323528" cy="1323528"/>
          </a:xfrm>
          <a:prstGeom prst="rect">
            <a:avLst/>
          </a:prstGeom>
          <a:noFill/>
        </p:spPr>
      </p:pic>
      <p:pic>
        <p:nvPicPr>
          <p:cNvPr id="5125" name="Picture 5" descr="C:\Users\hp ENVY\Desktop\i (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1840" y="0"/>
            <a:ext cx="946033" cy="1340768"/>
          </a:xfrm>
          <a:prstGeom prst="rect">
            <a:avLst/>
          </a:prstGeom>
          <a:noFill/>
        </p:spPr>
      </p:pic>
      <p:pic>
        <p:nvPicPr>
          <p:cNvPr id="5126" name="Picture 6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39952" y="260648"/>
            <a:ext cx="1224136" cy="946497"/>
          </a:xfrm>
          <a:prstGeom prst="rect">
            <a:avLst/>
          </a:prstGeom>
          <a:noFill/>
        </p:spPr>
      </p:pic>
      <p:pic>
        <p:nvPicPr>
          <p:cNvPr id="5127" name="Picture 7" descr="C:\Users\hp ENVY\Desktop\картинки к ребусам\картинки по ПДД\i (8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92080" y="188640"/>
            <a:ext cx="1248138" cy="936104"/>
          </a:xfrm>
          <a:prstGeom prst="rect">
            <a:avLst/>
          </a:prstGeom>
          <a:noFill/>
        </p:spPr>
      </p:pic>
      <p:pic>
        <p:nvPicPr>
          <p:cNvPr id="5128" name="Picture 8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96335" y="260648"/>
            <a:ext cx="1447361" cy="1080120"/>
          </a:xfrm>
          <a:prstGeom prst="rect">
            <a:avLst/>
          </a:prstGeom>
          <a:noFill/>
        </p:spPr>
      </p:pic>
      <p:pic>
        <p:nvPicPr>
          <p:cNvPr id="5129" name="Picture 9" descr="C:\Users\hp ENVY\Desktop\i (9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995936" y="3501007"/>
            <a:ext cx="3024336" cy="2835315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475656" y="2060848"/>
            <a:ext cx="530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55776" y="1988840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О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07904" y="2276872"/>
            <a:ext cx="6078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М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4048" y="2060848"/>
            <a:ext cx="55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И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72200" y="2348880"/>
            <a:ext cx="574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Д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40352" y="2132856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О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676456" y="2996952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Р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 ENVY\Desktop\картинки к ребусам\картинки по ПДД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16632"/>
            <a:ext cx="1006599" cy="909577"/>
          </a:xfrm>
          <a:prstGeom prst="rect">
            <a:avLst/>
          </a:prstGeom>
          <a:noFill/>
        </p:spPr>
      </p:pic>
      <p:pic>
        <p:nvPicPr>
          <p:cNvPr id="6147" name="Picture 3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188640"/>
            <a:ext cx="1225674" cy="867222"/>
          </a:xfrm>
          <a:prstGeom prst="rect">
            <a:avLst/>
          </a:prstGeom>
          <a:noFill/>
        </p:spPr>
      </p:pic>
      <p:pic>
        <p:nvPicPr>
          <p:cNvPr id="6148" name="Picture 4" descr="C:\Users\hp ENVY\Desktop\i (6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116632"/>
            <a:ext cx="1002407" cy="1002407"/>
          </a:xfrm>
          <a:prstGeom prst="rect">
            <a:avLst/>
          </a:prstGeom>
          <a:noFill/>
        </p:spPr>
      </p:pic>
      <p:pic>
        <p:nvPicPr>
          <p:cNvPr id="6149" name="Picture 5" descr="C:\Users\hp ENVY\Desktop\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95936" y="116632"/>
            <a:ext cx="936104" cy="936104"/>
          </a:xfrm>
          <a:prstGeom prst="rect">
            <a:avLst/>
          </a:prstGeom>
          <a:noFill/>
        </p:spPr>
      </p:pic>
      <p:pic>
        <p:nvPicPr>
          <p:cNvPr id="6150" name="Picture 6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60232" y="260648"/>
            <a:ext cx="1314964" cy="930399"/>
          </a:xfrm>
          <a:prstGeom prst="rect">
            <a:avLst/>
          </a:prstGeom>
          <a:noFill/>
        </p:spPr>
      </p:pic>
      <p:pic>
        <p:nvPicPr>
          <p:cNvPr id="6151" name="Picture 7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8024" y="188640"/>
            <a:ext cx="1371228" cy="970208"/>
          </a:xfrm>
          <a:prstGeom prst="rect">
            <a:avLst/>
          </a:prstGeom>
          <a:noFill/>
        </p:spPr>
      </p:pic>
      <p:pic>
        <p:nvPicPr>
          <p:cNvPr id="6152" name="Picture 8" descr="C:\Users\hp ENVY\Desktop\img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6012160" y="116632"/>
            <a:ext cx="731354" cy="1076919"/>
          </a:xfrm>
          <a:prstGeom prst="rect">
            <a:avLst/>
          </a:prstGeom>
          <a:noFill/>
        </p:spPr>
      </p:pic>
      <p:pic>
        <p:nvPicPr>
          <p:cNvPr id="6153" name="Picture 9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884368" y="0"/>
            <a:ext cx="1146423" cy="1146423"/>
          </a:xfrm>
          <a:prstGeom prst="rect">
            <a:avLst/>
          </a:prstGeom>
          <a:noFill/>
        </p:spPr>
      </p:pic>
      <p:pic>
        <p:nvPicPr>
          <p:cNvPr id="6154" name="Picture 10" descr="C:\Users\hp ENVY\Desktop\i (10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995936" y="3429000"/>
            <a:ext cx="3384376" cy="338437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619672" y="1916832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Б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2204864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35896" y="2060848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8024" y="2492896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Л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68144" y="2276872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92280" y="2780928"/>
            <a:ext cx="676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Ж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2400" y="2420888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01864" y="3501008"/>
            <a:ext cx="6479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 Н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88640"/>
            <a:ext cx="1857375" cy="1428750"/>
          </a:xfrm>
          <a:prstGeom prst="rect">
            <a:avLst/>
          </a:prstGeom>
          <a:noFill/>
        </p:spPr>
      </p:pic>
      <p:pic>
        <p:nvPicPr>
          <p:cNvPr id="7171" name="Picture 3" descr="C:\Users\hp ENVY\Desktop\i (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332656"/>
            <a:ext cx="1428750" cy="1428750"/>
          </a:xfrm>
          <a:prstGeom prst="rect">
            <a:avLst/>
          </a:prstGeom>
          <a:noFill/>
        </p:spPr>
      </p:pic>
      <p:pic>
        <p:nvPicPr>
          <p:cNvPr id="7172" name="Picture 4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332656"/>
            <a:ext cx="1914525" cy="1428750"/>
          </a:xfrm>
          <a:prstGeom prst="rect">
            <a:avLst/>
          </a:prstGeom>
          <a:noFill/>
        </p:spPr>
      </p:pic>
      <p:pic>
        <p:nvPicPr>
          <p:cNvPr id="7173" name="Picture 5" descr="C:\Users\hp ENVY\Desktop\i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176" y="404664"/>
            <a:ext cx="1428750" cy="1428750"/>
          </a:xfrm>
          <a:prstGeom prst="rect">
            <a:avLst/>
          </a:prstGeom>
          <a:noFill/>
        </p:spPr>
      </p:pic>
      <p:pic>
        <p:nvPicPr>
          <p:cNvPr id="7174" name="Picture 6" descr="C:\Users\hp ENVY\Desktop\i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80312" y="260648"/>
            <a:ext cx="1600200" cy="1428750"/>
          </a:xfrm>
          <a:prstGeom prst="rect">
            <a:avLst/>
          </a:prstGeom>
          <a:noFill/>
        </p:spPr>
      </p:pic>
      <p:pic>
        <p:nvPicPr>
          <p:cNvPr id="7175" name="Picture 7" descr="C:\Users\hp ENVY\Desktop\ukrop-1248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59832" y="3669244"/>
            <a:ext cx="4032448" cy="318875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483768" y="2420888"/>
            <a:ext cx="502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У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1880" y="2708920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008" y="2564904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Р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6" y="2852936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О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0272" y="2564904"/>
            <a:ext cx="530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 ENVY\Desktop\i (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0"/>
            <a:ext cx="1268760" cy="1268760"/>
          </a:xfrm>
          <a:prstGeom prst="rect">
            <a:avLst/>
          </a:prstGeom>
          <a:noFill/>
        </p:spPr>
      </p:pic>
      <p:pic>
        <p:nvPicPr>
          <p:cNvPr id="8195" name="Picture 3" descr="C:\Users\hp ENVY\Desktop\i (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20272" y="188640"/>
            <a:ext cx="1008112" cy="1008112"/>
          </a:xfrm>
          <a:prstGeom prst="rect">
            <a:avLst/>
          </a:prstGeom>
          <a:noFill/>
        </p:spPr>
      </p:pic>
      <p:pic>
        <p:nvPicPr>
          <p:cNvPr id="8196" name="Picture 4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260648"/>
            <a:ext cx="1224136" cy="866134"/>
          </a:xfrm>
          <a:prstGeom prst="rect">
            <a:avLst/>
          </a:prstGeom>
          <a:noFill/>
        </p:spPr>
      </p:pic>
      <p:pic>
        <p:nvPicPr>
          <p:cNvPr id="8197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922745" y="332656"/>
            <a:ext cx="1221255" cy="864096"/>
          </a:xfrm>
          <a:prstGeom prst="rect">
            <a:avLst/>
          </a:prstGeom>
          <a:noFill/>
        </p:spPr>
      </p:pic>
      <p:pic>
        <p:nvPicPr>
          <p:cNvPr id="8198" name="Picture 6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332656"/>
            <a:ext cx="1061398" cy="792088"/>
          </a:xfrm>
          <a:prstGeom prst="rect">
            <a:avLst/>
          </a:prstGeom>
          <a:noFill/>
        </p:spPr>
      </p:pic>
      <p:pic>
        <p:nvPicPr>
          <p:cNvPr id="8199" name="Picture 7" descr="C:\Users\hp ENVY\Desktop\картинки к ребусам\картинки по ПДД\i (14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5976" y="0"/>
            <a:ext cx="1045163" cy="1196752"/>
          </a:xfrm>
          <a:prstGeom prst="rect">
            <a:avLst/>
          </a:prstGeom>
          <a:noFill/>
        </p:spPr>
      </p:pic>
      <p:pic>
        <p:nvPicPr>
          <p:cNvPr id="8200" name="Picture 8" descr="C:\Users\hp ENVY\Desktop\i (1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92080" y="188640"/>
            <a:ext cx="1074415" cy="1074415"/>
          </a:xfrm>
          <a:prstGeom prst="rect">
            <a:avLst/>
          </a:prstGeom>
          <a:noFill/>
        </p:spPr>
      </p:pic>
      <p:pic>
        <p:nvPicPr>
          <p:cNvPr id="8201" name="Picture 9" descr="C:\Users\hp ENVY\Desktop\картинки к ребусам\картинки по ПДД\i (5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156176" y="116632"/>
            <a:ext cx="938322" cy="1074415"/>
          </a:xfrm>
          <a:prstGeom prst="rect">
            <a:avLst/>
          </a:prstGeom>
          <a:noFill/>
        </p:spPr>
      </p:pic>
      <p:pic>
        <p:nvPicPr>
          <p:cNvPr id="8202" name="Picture 10" descr="C:\Users\hp ENVY\Desktop\i (11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563888" y="3068960"/>
            <a:ext cx="3672408" cy="346899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691680" y="1628800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1772816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19872" y="1772816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Р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952" y="1700808"/>
            <a:ext cx="478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Т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2040" y="1988840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О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96136" y="1916832"/>
            <a:ext cx="660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Ш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1844824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96336" y="2276872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А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20" grpId="0"/>
      <p:bldP spid="21" grpId="0"/>
      <p:bldP spid="22" grpId="0"/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115</TotalTime>
  <Words>76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         Р  Е  Б  У  С  Ы    для детей подготовительной к школе группы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  Е  Б  У  С  Ы   ДЛЯ ДЕТЕЙ</dc:title>
  <dc:creator>hp ENVY</dc:creator>
  <cp:lastModifiedBy>HP</cp:lastModifiedBy>
  <cp:revision>15</cp:revision>
  <dcterms:created xsi:type="dcterms:W3CDTF">2015-02-22T06:10:36Z</dcterms:created>
  <dcterms:modified xsi:type="dcterms:W3CDTF">2020-04-03T15:10:56Z</dcterms:modified>
</cp:coreProperties>
</file>