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7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9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0569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Р Е Б У С Ы</a:t>
            </a:r>
            <a:br>
              <a:rPr lang="ru-RU" sz="6000" dirty="0" smtClean="0">
                <a:solidFill>
                  <a:srgbClr val="92D050"/>
                </a:solidFill>
              </a:rPr>
            </a:br>
            <a:r>
              <a:rPr lang="ru-RU" sz="3200" dirty="0" smtClean="0">
                <a:solidFill>
                  <a:srgbClr val="92D050"/>
                </a:solidFill>
              </a:rPr>
              <a:t>для детей подготовительной к школе группы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61048"/>
            <a:ext cx="7772400" cy="95026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 лексической теме: «РЫБЫ»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картинки к ребусам\i (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0648"/>
            <a:ext cx="2143125" cy="1428750"/>
          </a:xfrm>
          <a:prstGeom prst="rect">
            <a:avLst/>
          </a:prstGeom>
          <a:noFill/>
        </p:spPr>
      </p:pic>
      <p:pic>
        <p:nvPicPr>
          <p:cNvPr id="8195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116632"/>
            <a:ext cx="1857375" cy="1428750"/>
          </a:xfrm>
          <a:prstGeom prst="rect">
            <a:avLst/>
          </a:prstGeom>
          <a:noFill/>
        </p:spPr>
      </p:pic>
      <p:pic>
        <p:nvPicPr>
          <p:cNvPr id="8196" name="Picture 4" descr="C:\Users\hp ENVY\Desktop\картинки к ребусам\картинки по ПДД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116632"/>
            <a:ext cx="1905000" cy="1428750"/>
          </a:xfrm>
          <a:prstGeom prst="rect">
            <a:avLst/>
          </a:prstGeom>
          <a:noFill/>
        </p:spPr>
      </p:pic>
      <p:pic>
        <p:nvPicPr>
          <p:cNvPr id="8197" name="Picture 5" descr="C:\Users\hp ENVY\Desktop\картинки к ребусам\картинки по ПДД\i (4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188640"/>
            <a:ext cx="1428750" cy="1428750"/>
          </a:xfrm>
          <a:prstGeom prst="rect">
            <a:avLst/>
          </a:prstGeom>
          <a:noFill/>
        </p:spPr>
      </p:pic>
      <p:pic>
        <p:nvPicPr>
          <p:cNvPr id="8198" name="Picture 6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188640"/>
            <a:ext cx="1847850" cy="1428750"/>
          </a:xfrm>
          <a:prstGeom prst="rect">
            <a:avLst/>
          </a:prstGeom>
          <a:noFill/>
        </p:spPr>
      </p:pic>
      <p:pic>
        <p:nvPicPr>
          <p:cNvPr id="8199" name="Picture 7" descr="C:\Users\hp ENVY\Desktop\i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87824" y="3429000"/>
            <a:ext cx="5548255" cy="28803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339752" y="2132856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Г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2132856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213285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213285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2132856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663670" y="1484784"/>
            <a:ext cx="6157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 О Л О Д Ц Ы !!!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227" name="Picture 11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7" y="2708920"/>
            <a:ext cx="4908065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5701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Работу выполнила Колесникова Марина Викторовна воспитатель МБ ДОУ «Детский сад № 118» комбинированного вида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г. Новокузнецк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3334" y="1052736"/>
            <a:ext cx="52373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 ЗА  ВНИМАНИЕ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260648"/>
            <a:ext cx="1457325" cy="1428750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332656"/>
            <a:ext cx="1847850" cy="1428750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332656"/>
            <a:ext cx="1247775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17367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2996952"/>
            <a:ext cx="3888432" cy="35635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19872" y="2276872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348880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234888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Т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2019300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88640"/>
            <a:ext cx="1457325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188640"/>
            <a:ext cx="1857375" cy="1428750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80112" y="188640"/>
            <a:ext cx="1428750" cy="1428750"/>
          </a:xfrm>
          <a:prstGeom prst="rect">
            <a:avLst/>
          </a:prstGeom>
          <a:noFill/>
        </p:spPr>
      </p:pic>
      <p:pic>
        <p:nvPicPr>
          <p:cNvPr id="2054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188640"/>
            <a:ext cx="2105025" cy="1428750"/>
          </a:xfrm>
          <a:prstGeom prst="rect">
            <a:avLst/>
          </a:prstGeom>
          <a:noFill/>
        </p:spPr>
      </p:pic>
      <p:pic>
        <p:nvPicPr>
          <p:cNvPr id="2055" name="Picture 7" descr="C:\Users\hp ENVY\Desktop\Shark_embroidery_design_b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3928" y="2924944"/>
            <a:ext cx="4437466" cy="3600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339752" y="213285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9872" y="2204864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2204864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2204864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4248" y="213285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75606" y="0"/>
            <a:ext cx="1556792" cy="1556792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116632"/>
            <a:ext cx="1457325" cy="142875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60648"/>
            <a:ext cx="1901247" cy="1290439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188640"/>
            <a:ext cx="1247775" cy="1428750"/>
          </a:xfrm>
          <a:prstGeom prst="rect">
            <a:avLst/>
          </a:prstGeom>
          <a:noFill/>
        </p:spPr>
      </p:pic>
      <p:pic>
        <p:nvPicPr>
          <p:cNvPr id="3079" name="Picture 7" descr="C:\Users\hp ENVY\Desktop\ko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3284984"/>
            <a:ext cx="4968552" cy="33098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71800" y="206084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198884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Т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88640"/>
            <a:ext cx="1457325" cy="1428750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116632"/>
            <a:ext cx="2019300" cy="1428750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16632"/>
            <a:ext cx="1914525" cy="1428750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116632"/>
            <a:ext cx="1905000" cy="1428750"/>
          </a:xfrm>
          <a:prstGeom prst="rect">
            <a:avLst/>
          </a:prstGeom>
          <a:noFill/>
        </p:spPr>
      </p:pic>
      <p:pic>
        <p:nvPicPr>
          <p:cNvPr id="4102" name="Picture 6" descr="C:\Users\hp ENVY\Desktop\1-lichinka-karpa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1840" y="3140968"/>
            <a:ext cx="5457975" cy="32403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71800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206084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192" y="2060848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6632"/>
            <a:ext cx="1428750" cy="1428750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16632"/>
            <a:ext cx="1857375" cy="1428750"/>
          </a:xfrm>
          <a:prstGeom prst="rect">
            <a:avLst/>
          </a:prstGeom>
          <a:noFill/>
        </p:spPr>
      </p:pic>
      <p:pic>
        <p:nvPicPr>
          <p:cNvPr id="5124" name="Picture 4" descr="C:\Users\hp ENVY\Desktop\картинки к ребусам\картинки по ПДД\i (2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260648"/>
            <a:ext cx="1552575" cy="1428750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260648"/>
            <a:ext cx="2019300" cy="1428750"/>
          </a:xfrm>
          <a:prstGeom prst="rect">
            <a:avLst/>
          </a:prstGeom>
          <a:noFill/>
        </p:spPr>
      </p:pic>
      <p:pic>
        <p:nvPicPr>
          <p:cNvPr id="5126" name="Picture 6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4288" y="260648"/>
            <a:ext cx="1457325" cy="1428750"/>
          </a:xfrm>
          <a:prstGeom prst="rect">
            <a:avLst/>
          </a:prstGeom>
          <a:noFill/>
        </p:spPr>
      </p:pic>
      <p:pic>
        <p:nvPicPr>
          <p:cNvPr id="5127" name="Picture 7" descr="C:\Users\hp ENVY\Desktop\image12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979712" y="3284984"/>
            <a:ext cx="6487574" cy="28803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627784" y="206084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7904" y="2060848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2060848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Д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8304" y="2132856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88640"/>
            <a:ext cx="1605298" cy="1584176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260648"/>
            <a:ext cx="1857375" cy="1428750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картинки по ПДД\i (4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32656"/>
            <a:ext cx="1428750" cy="1428750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332656"/>
            <a:ext cx="2105025" cy="1428750"/>
          </a:xfrm>
          <a:prstGeom prst="rect">
            <a:avLst/>
          </a:prstGeom>
          <a:noFill/>
        </p:spPr>
      </p:pic>
      <p:pic>
        <p:nvPicPr>
          <p:cNvPr id="6150" name="Picture 6" descr="C:\Users\hp ENVY\Desktop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7864" y="3140968"/>
            <a:ext cx="5184576" cy="331236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7784" y="2204864"/>
            <a:ext cx="689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Щ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204864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2204864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2276872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0"/>
            <a:ext cx="1728192" cy="1728192"/>
          </a:xfrm>
          <a:prstGeom prst="rect">
            <a:avLst/>
          </a:prstGeom>
          <a:noFill/>
        </p:spPr>
      </p:pic>
      <p:pic>
        <p:nvPicPr>
          <p:cNvPr id="10243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116632"/>
            <a:ext cx="1728192" cy="1728192"/>
          </a:xfrm>
          <a:prstGeom prst="rect">
            <a:avLst/>
          </a:prstGeom>
          <a:noFill/>
        </p:spPr>
      </p:pic>
      <p:pic>
        <p:nvPicPr>
          <p:cNvPr id="10244" name="Picture 4" descr="C:\Users\hp ENVY\Desktop\картинки к ребусам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0"/>
            <a:ext cx="1529097" cy="1722488"/>
          </a:xfrm>
          <a:prstGeom prst="rect">
            <a:avLst/>
          </a:prstGeom>
          <a:noFill/>
        </p:spPr>
      </p:pic>
      <p:pic>
        <p:nvPicPr>
          <p:cNvPr id="10245" name="Picture 5" descr="C:\Users\hp ENVY\Desktop\631779379677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3068960"/>
            <a:ext cx="4508036" cy="34563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91880" y="1988840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2060848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2060848"/>
            <a:ext cx="627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М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C:\Users\hp ENVY\Desktop\картинки к ребусам\картинки по ПДД\0_50983_98de3afd_XX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8520" y="0"/>
            <a:ext cx="1555438" cy="1296144"/>
          </a:xfrm>
          <a:prstGeom prst="rect">
            <a:avLst/>
          </a:prstGeom>
          <a:noFill/>
        </p:spPr>
      </p:pic>
      <p:pic>
        <p:nvPicPr>
          <p:cNvPr id="7176" name="Picture 8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0"/>
            <a:ext cx="1585714" cy="1121967"/>
          </a:xfrm>
          <a:prstGeom prst="rect">
            <a:avLst/>
          </a:prstGeom>
          <a:noFill/>
        </p:spPr>
      </p:pic>
      <p:pic>
        <p:nvPicPr>
          <p:cNvPr id="7177" name="Picture 9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116632"/>
            <a:ext cx="1536207" cy="1146423"/>
          </a:xfrm>
          <a:prstGeom prst="rect">
            <a:avLst/>
          </a:prstGeom>
          <a:noFill/>
        </p:spPr>
      </p:pic>
      <p:pic>
        <p:nvPicPr>
          <p:cNvPr id="13" name="Picture 7" descr="C:\Users\hp ENVY\Desktop\картинки к ребусам\картинки по ПДД\0_50983_98de3afd_XX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0"/>
            <a:ext cx="1555438" cy="1296144"/>
          </a:xfrm>
          <a:prstGeom prst="rect">
            <a:avLst/>
          </a:prstGeom>
          <a:noFill/>
        </p:spPr>
      </p:pic>
      <p:pic>
        <p:nvPicPr>
          <p:cNvPr id="7178" name="Picture 10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0"/>
            <a:ext cx="1649388" cy="1340768"/>
          </a:xfrm>
          <a:prstGeom prst="rect">
            <a:avLst/>
          </a:prstGeom>
          <a:noFill/>
        </p:spPr>
      </p:pic>
      <p:pic>
        <p:nvPicPr>
          <p:cNvPr id="7179" name="Picture 11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24328" y="0"/>
            <a:ext cx="1428750" cy="1428750"/>
          </a:xfrm>
          <a:prstGeom prst="rect">
            <a:avLst/>
          </a:prstGeom>
          <a:noFill/>
        </p:spPr>
      </p:pic>
      <p:pic>
        <p:nvPicPr>
          <p:cNvPr id="7180" name="Picture 12" descr="C:\Users\hp ENVY\Desktop\15836425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79912" y="3140968"/>
            <a:ext cx="4896544" cy="346646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123728" y="1628800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Б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31840" y="162880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1960" y="170080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0072" y="1628800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Б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0192" y="1700808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80312" y="1628800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</TotalTime>
  <Words>83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Р Е Б У С Ы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Е Б У С Ы для детей подготовительной к школе группы</dc:title>
  <dc:creator>hp ENVY</dc:creator>
  <cp:lastModifiedBy>HP</cp:lastModifiedBy>
  <cp:revision>8</cp:revision>
  <dcterms:created xsi:type="dcterms:W3CDTF">2015-02-26T12:12:32Z</dcterms:created>
  <dcterms:modified xsi:type="dcterms:W3CDTF">2020-04-03T15:06:04Z</dcterms:modified>
</cp:coreProperties>
</file>