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7.jpeg"/><Relationship Id="rId7" Type="http://schemas.openxmlformats.org/officeDocument/2006/relationships/image" Target="../media/image18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2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4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25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14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3.jpeg"/><Relationship Id="rId7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4.jpeg"/><Relationship Id="rId4" Type="http://schemas.openxmlformats.org/officeDocument/2006/relationships/image" Target="../media/image28.jpeg"/><Relationship Id="rId9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8134672" cy="317769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РЕБУСЫ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sz="3600" dirty="0" smtClean="0">
                <a:solidFill>
                  <a:srgbClr val="00B050"/>
                </a:solidFill>
              </a:rPr>
              <a:t>для детей подготовительной к школе группы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611606"/>
            <a:ext cx="7772400" cy="2769721"/>
          </a:xfrm>
        </p:spPr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по лексической теме</a:t>
            </a:r>
            <a:r>
              <a:rPr lang="ru-RU" dirty="0" smtClean="0">
                <a:solidFill>
                  <a:srgbClr val="FFFF00"/>
                </a:solidFill>
              </a:rPr>
              <a:t>: «ФРУКТЫ»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52109" y="1196752"/>
            <a:ext cx="483978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МОЛОДЦЫ !!!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5122" name="Picture 2" descr="C:\Users\hp ENVY\Desktop\картинки к ребусам\картинки по ПДД\i (26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35896" y="2780928"/>
            <a:ext cx="4752528" cy="334685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717032"/>
            <a:ext cx="8229600" cy="2290259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Работу выполнила Колесникова Марина Викторовна воспитатель МБДОУ «Детский сад № 118» комбинированного вида, г. Новокузнецк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34950" y="1628800"/>
            <a:ext cx="60741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 ЗА  ВНИМАНИЕ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 ENVY\Desktop\картинки к ребусам\картинки по ПДД\i (16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40"/>
            <a:ext cx="1428750" cy="1428750"/>
          </a:xfrm>
          <a:prstGeom prst="rect">
            <a:avLst/>
          </a:prstGeom>
          <a:noFill/>
        </p:spPr>
      </p:pic>
      <p:pic>
        <p:nvPicPr>
          <p:cNvPr id="1027" name="Picture 3" descr="C:\Users\hp ENVY\Desktop\i (1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63688" y="260648"/>
            <a:ext cx="1428750" cy="1428750"/>
          </a:xfrm>
          <a:prstGeom prst="rect">
            <a:avLst/>
          </a:prstGeom>
          <a:noFill/>
        </p:spPr>
      </p:pic>
      <p:pic>
        <p:nvPicPr>
          <p:cNvPr id="1028" name="Picture 4" descr="C:\Users\hp ENVY\Desktop\картинки к ребусам\картинки по ПДД\i (12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03848" y="260648"/>
            <a:ext cx="1847850" cy="1428750"/>
          </a:xfrm>
          <a:prstGeom prst="rect">
            <a:avLst/>
          </a:prstGeom>
          <a:noFill/>
        </p:spPr>
      </p:pic>
      <p:pic>
        <p:nvPicPr>
          <p:cNvPr id="1029" name="Picture 5" descr="C:\Users\hp ENVY\Desktop\картинки к ребусам\картинки по ПДД\i (13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48064" y="332656"/>
            <a:ext cx="1512168" cy="1553597"/>
          </a:xfrm>
          <a:prstGeom prst="rect">
            <a:avLst/>
          </a:prstGeom>
          <a:noFill/>
        </p:spPr>
      </p:pic>
      <p:pic>
        <p:nvPicPr>
          <p:cNvPr id="1030" name="Picture 6" descr="C:\Users\hp ENVY\Desktop\картинки к ребусам\картинки по ПДД\i (2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76256" y="332656"/>
            <a:ext cx="2105025" cy="1428750"/>
          </a:xfrm>
          <a:prstGeom prst="rect">
            <a:avLst/>
          </a:prstGeom>
          <a:noFill/>
        </p:spPr>
      </p:pic>
      <p:pic>
        <p:nvPicPr>
          <p:cNvPr id="1032" name="Picture 8" descr="C:\Users\hp ENVY\Desktop\cab04dfabcf9t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347864" y="3284984"/>
            <a:ext cx="4248472" cy="319697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115616" y="2276872"/>
            <a:ext cx="5405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С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11760" y="2420888"/>
            <a:ext cx="5453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Л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79912" y="2348880"/>
            <a:ext cx="5645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И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20072" y="2492896"/>
            <a:ext cx="4796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В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88224" y="2348880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А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p ENVY\Desktop\i (14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188640"/>
            <a:ext cx="1920213" cy="1440160"/>
          </a:xfrm>
          <a:prstGeom prst="rect">
            <a:avLst/>
          </a:prstGeom>
          <a:noFill/>
        </p:spPr>
      </p:pic>
      <p:pic>
        <p:nvPicPr>
          <p:cNvPr id="2051" name="Picture 3" descr="C:\Users\hp ENVY\Desktop\i (13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63688" y="188640"/>
            <a:ext cx="1440160" cy="1440160"/>
          </a:xfrm>
          <a:prstGeom prst="rect">
            <a:avLst/>
          </a:prstGeom>
          <a:noFill/>
        </p:spPr>
      </p:pic>
      <p:pic>
        <p:nvPicPr>
          <p:cNvPr id="2052" name="Picture 4" descr="C:\Users\hp ENVY\Desktop\картинки к ребусам\картинки по ПДД\i (15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91880" y="260648"/>
            <a:ext cx="1872208" cy="1440160"/>
          </a:xfrm>
          <a:prstGeom prst="rect">
            <a:avLst/>
          </a:prstGeom>
          <a:noFill/>
        </p:spPr>
      </p:pic>
      <p:pic>
        <p:nvPicPr>
          <p:cNvPr id="2053" name="Picture 5" descr="C:\Users\hp ENVY\Desktop\картинки к ребусам\картинки по ПДД\i (5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436096" y="0"/>
            <a:ext cx="1584176" cy="1813942"/>
          </a:xfrm>
          <a:prstGeom prst="rect">
            <a:avLst/>
          </a:prstGeom>
          <a:noFill/>
        </p:spPr>
      </p:pic>
      <p:pic>
        <p:nvPicPr>
          <p:cNvPr id="2054" name="Picture 6" descr="C:\Users\hp ENVY\Desktop\картинки к ребусам\картинки по ПДД\i (2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038975" y="332656"/>
            <a:ext cx="2105025" cy="1428750"/>
          </a:xfrm>
          <a:prstGeom prst="rect">
            <a:avLst/>
          </a:prstGeom>
          <a:noFill/>
        </p:spPr>
      </p:pic>
      <p:pic>
        <p:nvPicPr>
          <p:cNvPr id="2055" name="Picture 7" descr="C:\Users\hp ENVY\Desktop\картинки к ребусам\картинки по ПДД\i (24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788024" y="3288567"/>
            <a:ext cx="3677954" cy="3569433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547664" y="2204864"/>
            <a:ext cx="4459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Г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99792" y="2204864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Р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67944" y="2204864"/>
            <a:ext cx="4539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у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48064" y="2276872"/>
            <a:ext cx="673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Ш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16216" y="2204864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А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p ENVY\Desktop\картинки к ребусам\картинки по ПДД\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0"/>
            <a:ext cx="1581150" cy="1428750"/>
          </a:xfrm>
          <a:prstGeom prst="rect">
            <a:avLst/>
          </a:prstGeom>
          <a:noFill/>
        </p:spPr>
      </p:pic>
      <p:pic>
        <p:nvPicPr>
          <p:cNvPr id="3075" name="Picture 3" descr="C:\Users\hp ENVY\Desktop\картинки к ребусам\картинки по ПДД\i (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35696" y="116632"/>
            <a:ext cx="2105025" cy="1428750"/>
          </a:xfrm>
          <a:prstGeom prst="rect">
            <a:avLst/>
          </a:prstGeom>
          <a:noFill/>
        </p:spPr>
      </p:pic>
      <p:pic>
        <p:nvPicPr>
          <p:cNvPr id="3076" name="Picture 4" descr="C:\Users\hp ENVY\Desktop\картинки к ребусам\картинки по ПДД\i (10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95936" y="188640"/>
            <a:ext cx="1428750" cy="1428750"/>
          </a:xfrm>
          <a:prstGeom prst="rect">
            <a:avLst/>
          </a:prstGeom>
          <a:noFill/>
        </p:spPr>
      </p:pic>
      <p:pic>
        <p:nvPicPr>
          <p:cNvPr id="3077" name="Picture 5" descr="C:\Users\hp ENVY\Desktop\картинки к ребусам\картинки по ПДД\i (10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96336" y="116632"/>
            <a:ext cx="1428750" cy="1428750"/>
          </a:xfrm>
          <a:prstGeom prst="rect">
            <a:avLst/>
          </a:prstGeom>
          <a:noFill/>
        </p:spPr>
      </p:pic>
      <p:pic>
        <p:nvPicPr>
          <p:cNvPr id="8" name="Picture 3" descr="C:\Users\hp ENVY\Desktop\картинки к ребусам\картинки по ПДД\i (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8104" y="116632"/>
            <a:ext cx="2105025" cy="1428750"/>
          </a:xfrm>
          <a:prstGeom prst="rect">
            <a:avLst/>
          </a:prstGeom>
          <a:noFill/>
        </p:spPr>
      </p:pic>
      <p:pic>
        <p:nvPicPr>
          <p:cNvPr id="3078" name="Picture 6" descr="C:\Users\hp ENVY\Desktop\i (15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3968" y="3271892"/>
            <a:ext cx="3672408" cy="350548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259632" y="1988840"/>
            <a:ext cx="4828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Б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39752" y="2060848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А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63888" y="2060848"/>
            <a:ext cx="561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Н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88024" y="2060848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А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84168" y="1988840"/>
            <a:ext cx="561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Н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p ENVY\Desktop\картинки к ребусам\картинки по ПДД\i (4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88640"/>
            <a:ext cx="1905000" cy="1428750"/>
          </a:xfrm>
          <a:prstGeom prst="rect">
            <a:avLst/>
          </a:prstGeom>
          <a:noFill/>
        </p:spPr>
      </p:pic>
      <p:pic>
        <p:nvPicPr>
          <p:cNvPr id="4099" name="Picture 3" descr="C:\Users\hp ENVY\Desktop\картинки к ребусам\картинки по ПДД\36860607564449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91680" y="188640"/>
            <a:ext cx="1495053" cy="1411995"/>
          </a:xfrm>
          <a:prstGeom prst="rect">
            <a:avLst/>
          </a:prstGeom>
          <a:noFill/>
        </p:spPr>
      </p:pic>
      <p:pic>
        <p:nvPicPr>
          <p:cNvPr id="4100" name="Picture 4" descr="C:\Users\hp ENVY\Desktop\i (13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59832" y="188640"/>
            <a:ext cx="1428750" cy="1428750"/>
          </a:xfrm>
          <a:prstGeom prst="rect">
            <a:avLst/>
          </a:prstGeom>
          <a:noFill/>
        </p:spPr>
      </p:pic>
      <p:pic>
        <p:nvPicPr>
          <p:cNvPr id="4101" name="Picture 5" descr="C:\Users\hp ENVY\Desktop\картинки к ребусам\картинки по ПДД\i (16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355976" y="116632"/>
            <a:ext cx="1428750" cy="1428750"/>
          </a:xfrm>
          <a:prstGeom prst="rect">
            <a:avLst/>
          </a:prstGeom>
          <a:noFill/>
        </p:spPr>
      </p:pic>
      <p:pic>
        <p:nvPicPr>
          <p:cNvPr id="4102" name="Picture 6" descr="C:\Users\hp ENVY\Desktop\картинки к ребусам\картинки по ПДД\i (12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96136" y="188640"/>
            <a:ext cx="1847850" cy="1428750"/>
          </a:xfrm>
          <a:prstGeom prst="rect">
            <a:avLst/>
          </a:prstGeom>
          <a:noFill/>
        </p:spPr>
      </p:pic>
      <p:pic>
        <p:nvPicPr>
          <p:cNvPr id="4103" name="Picture 7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596336" y="116632"/>
            <a:ext cx="1457325" cy="1428750"/>
          </a:xfrm>
          <a:prstGeom prst="rect">
            <a:avLst/>
          </a:prstGeom>
          <a:noFill/>
        </p:spPr>
      </p:pic>
      <p:pic>
        <p:nvPicPr>
          <p:cNvPr id="4104" name="Picture 8" descr="C:\Users\hp ENVY\Desktop\13853119434451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527376" y="3128211"/>
            <a:ext cx="5616624" cy="3729789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187624" y="2276872"/>
            <a:ext cx="561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П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67744" y="2348880"/>
            <a:ext cx="463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Е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19872" y="2276872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Р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0" y="2276872"/>
            <a:ext cx="5405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С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52120" y="2204864"/>
            <a:ext cx="5645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И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76256" y="2348880"/>
            <a:ext cx="489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К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 ENVY\Desktop\картинки к ребусам\картинки по ПДД\i (29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60648"/>
            <a:ext cx="1728192" cy="1296144"/>
          </a:xfrm>
          <a:prstGeom prst="rect">
            <a:avLst/>
          </a:prstGeom>
          <a:noFill/>
        </p:spPr>
      </p:pic>
      <p:pic>
        <p:nvPicPr>
          <p:cNvPr id="1027" name="Picture 3" descr="C:\Users\hp ENVY\Desktop\картинки к ребусам\картинки по ПДД\i (28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188640"/>
            <a:ext cx="1428750" cy="1428750"/>
          </a:xfrm>
          <a:prstGeom prst="rect">
            <a:avLst/>
          </a:prstGeom>
          <a:noFill/>
        </p:spPr>
      </p:pic>
      <p:pic>
        <p:nvPicPr>
          <p:cNvPr id="1028" name="Picture 4" descr="C:\Users\hp ENVY\Desktop\картинки к ребусам\картинки по ПДД\i (2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87824" y="476672"/>
            <a:ext cx="1485285" cy="1008112"/>
          </a:xfrm>
          <a:prstGeom prst="rect">
            <a:avLst/>
          </a:prstGeom>
          <a:noFill/>
        </p:spPr>
      </p:pic>
      <p:pic>
        <p:nvPicPr>
          <p:cNvPr id="1029" name="Picture 5" descr="C:\Users\hp ENVY\Desktop\картинки к ребусам\картинки по ПДД\i (10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404664"/>
            <a:ext cx="1152128" cy="1152128"/>
          </a:xfrm>
          <a:prstGeom prst="rect">
            <a:avLst/>
          </a:prstGeom>
          <a:noFill/>
        </p:spPr>
      </p:pic>
      <p:pic>
        <p:nvPicPr>
          <p:cNvPr id="1030" name="Picture 6" descr="C:\Users\hp ENVY\Desktop\картинки к ребусам\картинки по ПДД\i (2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24128" y="476672"/>
            <a:ext cx="1519370" cy="1031246"/>
          </a:xfrm>
          <a:prstGeom prst="rect">
            <a:avLst/>
          </a:prstGeom>
          <a:noFill/>
        </p:spPr>
      </p:pic>
      <p:pic>
        <p:nvPicPr>
          <p:cNvPr id="1032" name="Picture 8" descr="C:\Users\hp ENVY\Desktop\картинки к ребусам\картинки по ПДД\i (14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524328" y="188640"/>
            <a:ext cx="1247775" cy="1428750"/>
          </a:xfrm>
          <a:prstGeom prst="rect">
            <a:avLst/>
          </a:prstGeom>
          <a:noFill/>
        </p:spPr>
      </p:pic>
      <p:pic>
        <p:nvPicPr>
          <p:cNvPr id="1033" name="Picture 9" descr="C:\Users\hp ENVY\Desktop\ZjplxsCgpX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283968" y="3284984"/>
            <a:ext cx="4195440" cy="347999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187624" y="2060848"/>
            <a:ext cx="4459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Г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67744" y="2060848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Р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03848" y="2204864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А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55976" y="2060848"/>
            <a:ext cx="561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Н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580112" y="2276872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А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76256" y="2132856"/>
            <a:ext cx="5100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Т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p ENVY\Desktop\i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88640"/>
            <a:ext cx="1428750" cy="1428750"/>
          </a:xfrm>
          <a:prstGeom prst="rect">
            <a:avLst/>
          </a:prstGeom>
          <a:noFill/>
        </p:spPr>
      </p:pic>
      <p:pic>
        <p:nvPicPr>
          <p:cNvPr id="2051" name="Picture 3" descr="C:\Users\hp ENVY\Desktop\картинки к ребусам\картинки по ПДД\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116632"/>
            <a:ext cx="1581150" cy="1428750"/>
          </a:xfrm>
          <a:prstGeom prst="rect">
            <a:avLst/>
          </a:prstGeom>
          <a:noFill/>
        </p:spPr>
      </p:pic>
      <p:pic>
        <p:nvPicPr>
          <p:cNvPr id="2052" name="Picture 4" descr="C:\Users\hp ENVY\Desktop\картинки к ребусам\i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43808" y="0"/>
            <a:ext cx="1428750" cy="1428750"/>
          </a:xfrm>
          <a:prstGeom prst="rect">
            <a:avLst/>
          </a:prstGeom>
          <a:noFill/>
        </p:spPr>
      </p:pic>
      <p:pic>
        <p:nvPicPr>
          <p:cNvPr id="2053" name="Picture 5" descr="C:\Users\hp ENVY\Desktop\картинки к ребусам\i (1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139952" y="116632"/>
            <a:ext cx="1584176" cy="1584176"/>
          </a:xfrm>
          <a:prstGeom prst="rect">
            <a:avLst/>
          </a:prstGeom>
          <a:noFill/>
        </p:spPr>
      </p:pic>
      <p:pic>
        <p:nvPicPr>
          <p:cNvPr id="2054" name="Picture 6" descr="C:\Users\hp ENVY\Desktop\картинки к ребусам\i (1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224886" y="116632"/>
            <a:ext cx="1656184" cy="1656184"/>
          </a:xfrm>
          <a:prstGeom prst="rect">
            <a:avLst/>
          </a:prstGeom>
          <a:noFill/>
        </p:spPr>
      </p:pic>
      <p:pic>
        <p:nvPicPr>
          <p:cNvPr id="2055" name="Picture 7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96136" y="116632"/>
            <a:ext cx="1457325" cy="1428750"/>
          </a:xfrm>
          <a:prstGeom prst="rect">
            <a:avLst/>
          </a:prstGeom>
          <a:noFill/>
        </p:spPr>
      </p:pic>
      <p:pic>
        <p:nvPicPr>
          <p:cNvPr id="2056" name="Picture 8" descr="C:\Users\hp ENVY\Desktop\i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716016" y="3473624"/>
            <a:ext cx="4309438" cy="338437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043608" y="2276872"/>
            <a:ext cx="5036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Я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51720" y="2204864"/>
            <a:ext cx="4828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Б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03848" y="2420888"/>
            <a:ext cx="5453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Л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55976" y="2276872"/>
            <a:ext cx="5838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О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24128" y="2204864"/>
            <a:ext cx="489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К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48264" y="2492896"/>
            <a:ext cx="5838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О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p ENVY\Desktop\i (2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332656"/>
            <a:ext cx="1224136" cy="1498942"/>
          </a:xfrm>
          <a:prstGeom prst="rect">
            <a:avLst/>
          </a:prstGeom>
          <a:noFill/>
        </p:spPr>
      </p:pic>
      <p:pic>
        <p:nvPicPr>
          <p:cNvPr id="3075" name="Picture 3" descr="C:\Users\hp ENVY\Desktop\картинки к ребусам\картинки по ПДД\i (1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35696" y="404664"/>
            <a:ext cx="1847850" cy="1428750"/>
          </a:xfrm>
          <a:prstGeom prst="rect">
            <a:avLst/>
          </a:prstGeom>
          <a:noFill/>
        </p:spPr>
      </p:pic>
      <p:pic>
        <p:nvPicPr>
          <p:cNvPr id="3076" name="Picture 4" descr="C:\Users\hp ENVY\Desktop\картинки к ребусам\картинки по ПДД\i (5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95936" y="332656"/>
            <a:ext cx="1383514" cy="1584176"/>
          </a:xfrm>
          <a:prstGeom prst="rect">
            <a:avLst/>
          </a:prstGeom>
          <a:noFill/>
        </p:spPr>
      </p:pic>
      <p:pic>
        <p:nvPicPr>
          <p:cNvPr id="3077" name="Picture 5" descr="C:\Users\hp ENVY\Desktop\картинки к ребусам\картинки по ПДД\i (10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08104" y="476672"/>
            <a:ext cx="1428750" cy="1428750"/>
          </a:xfrm>
          <a:prstGeom prst="rect">
            <a:avLst/>
          </a:prstGeom>
          <a:noFill/>
        </p:spPr>
      </p:pic>
      <p:pic>
        <p:nvPicPr>
          <p:cNvPr id="3078" name="Picture 6" descr="C:\Users\hp ENVY\Desktop\i (1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236296" y="404664"/>
            <a:ext cx="1584176" cy="1584176"/>
          </a:xfrm>
          <a:prstGeom prst="rect">
            <a:avLst/>
          </a:prstGeom>
          <a:noFill/>
        </p:spPr>
      </p:pic>
      <p:pic>
        <p:nvPicPr>
          <p:cNvPr id="3079" name="Picture 7" descr="C:\Users\hp ENVY\Desktop\i (3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211960" y="3429000"/>
            <a:ext cx="3960440" cy="327213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331640" y="2564904"/>
            <a:ext cx="4796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В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83768" y="2564904"/>
            <a:ext cx="5645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И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35896" y="2564904"/>
            <a:ext cx="673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Ш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04048" y="2564904"/>
            <a:ext cx="561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Н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00192" y="2636912"/>
            <a:ext cx="5036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Я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p ENVY\Desktop\картинки к ребусам\картинки по ПДД\i (2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404664"/>
            <a:ext cx="1368152" cy="928610"/>
          </a:xfrm>
          <a:prstGeom prst="rect">
            <a:avLst/>
          </a:prstGeom>
          <a:noFill/>
        </p:spPr>
      </p:pic>
      <p:pic>
        <p:nvPicPr>
          <p:cNvPr id="4099" name="Picture 3" descr="C:\Users\hp ENVY\Desktop\картинки к ребусам\картинки по ПДД\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188640"/>
            <a:ext cx="1296144" cy="1171214"/>
          </a:xfrm>
          <a:prstGeom prst="rect">
            <a:avLst/>
          </a:prstGeom>
          <a:noFill/>
        </p:spPr>
      </p:pic>
      <p:pic>
        <p:nvPicPr>
          <p:cNvPr id="4100" name="Picture 4" descr="C:\Users\hp ENVY\Desktop\картинки к ребусам\картинки по ПДД\i (1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27784" y="260648"/>
            <a:ext cx="1512168" cy="1128484"/>
          </a:xfrm>
          <a:prstGeom prst="rect">
            <a:avLst/>
          </a:prstGeom>
          <a:noFill/>
        </p:spPr>
      </p:pic>
      <p:pic>
        <p:nvPicPr>
          <p:cNvPr id="4101" name="Picture 5" descr="C:\Users\hp ENVY\Desktop\картинки к ребусам\картинки по ПДД\i (12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23928" y="116632"/>
            <a:ext cx="1440160" cy="1113526"/>
          </a:xfrm>
          <a:prstGeom prst="rect">
            <a:avLst/>
          </a:prstGeom>
          <a:noFill/>
        </p:spPr>
      </p:pic>
      <p:pic>
        <p:nvPicPr>
          <p:cNvPr id="4102" name="Picture 6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292080" y="116632"/>
            <a:ext cx="1169351" cy="1146423"/>
          </a:xfrm>
          <a:prstGeom prst="rect">
            <a:avLst/>
          </a:prstGeom>
          <a:noFill/>
        </p:spPr>
      </p:pic>
      <p:pic>
        <p:nvPicPr>
          <p:cNvPr id="4103" name="Picture 7" descr="C:\Users\hp ENVY\Desktop\картинки к ребусам\картинки по ПДД\i (16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715250" y="0"/>
            <a:ext cx="1428750" cy="1428750"/>
          </a:xfrm>
          <a:prstGeom prst="rect">
            <a:avLst/>
          </a:prstGeom>
          <a:noFill/>
        </p:spPr>
      </p:pic>
      <p:pic>
        <p:nvPicPr>
          <p:cNvPr id="4104" name="Picture 8" descr="C:\Users\hp ENVY\Desktop\картинки к ребусам\i (1)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444208" y="116632"/>
            <a:ext cx="1440160" cy="1440160"/>
          </a:xfrm>
          <a:prstGeom prst="rect">
            <a:avLst/>
          </a:prstGeom>
          <a:noFill/>
        </p:spPr>
      </p:pic>
      <p:pic>
        <p:nvPicPr>
          <p:cNvPr id="4105" name="Picture 9" descr="C:\Users\hp ENVY\Desktop\i (4)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139952" y="3356991"/>
            <a:ext cx="4752528" cy="334685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043608" y="1988840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А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23728" y="1988840"/>
            <a:ext cx="4828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Б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03848" y="2060848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Р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83968" y="2060848"/>
            <a:ext cx="5645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И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64088" y="2060848"/>
            <a:ext cx="489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К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16216" y="2060848"/>
            <a:ext cx="5838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О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68344" y="2132856"/>
            <a:ext cx="5405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С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68</TotalTime>
  <Words>77</Words>
  <Application>Microsoft Office PowerPoint</Application>
  <PresentationFormat>Экран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РЕБУСЫ   для детей подготовительной к школе группы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РЕБУСЫ   для детей подготовительной к школе группы</dc:title>
  <dc:creator>hp ENVY</dc:creator>
  <cp:lastModifiedBy>HP</cp:lastModifiedBy>
  <cp:revision>12</cp:revision>
  <dcterms:created xsi:type="dcterms:W3CDTF">2015-02-22T08:30:18Z</dcterms:created>
  <dcterms:modified xsi:type="dcterms:W3CDTF">2020-04-03T15:07:19Z</dcterms:modified>
</cp:coreProperties>
</file>