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980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04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7241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856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927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5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30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2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85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4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7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32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3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07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46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401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2AFBE-4829-4A9B-99A2-DDD490639A91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3708600-22EE-4D23-8091-43EF0616F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5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Состав и строение белков. Функции белков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 – 9</a:t>
            </a:r>
          </a:p>
          <a:p>
            <a:r>
              <a:rPr lang="ru-RU" dirty="0" smtClean="0"/>
              <a:t>Преподаватель – </a:t>
            </a:r>
            <a:r>
              <a:rPr lang="ru-RU" dirty="0" err="1" smtClean="0"/>
              <a:t>Валяева</a:t>
            </a:r>
            <a:r>
              <a:rPr lang="ru-RU" dirty="0" smtClean="0"/>
              <a:t> М.Г.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264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Денатурация и </a:t>
            </a:r>
            <a:r>
              <a:rPr lang="ru-RU" dirty="0" err="1" smtClean="0"/>
              <a:t>ренатурация</a:t>
            </a:r>
            <a:r>
              <a:rPr lang="ru-RU" dirty="0" smtClean="0"/>
              <a:t> белка</a:t>
            </a:r>
            <a:endParaRPr lang="ru-RU" dirty="0"/>
          </a:p>
        </p:txBody>
      </p:sp>
      <p:pic>
        <p:nvPicPr>
          <p:cNvPr id="7170" name="Picture 2" descr="https://ds05.infourok.ru/uploads/ex/0c14/000d0463-acd3d20b/hello_html_2d60993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31" y="1606009"/>
            <a:ext cx="7002654" cy="525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35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8" name="Picture 6" descr="http://5klass.net/datas/khimija/Belki/0007-007-Funktsii-bel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12" y="59341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45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Транспортная – белки переносят вещества в клетке. Например, гемоглобин </a:t>
            </a:r>
            <a:r>
              <a:rPr lang="ru-RU" dirty="0"/>
              <a:t>переносит кислород и углекислый газ, </a:t>
            </a:r>
            <a:r>
              <a:rPr lang="ru-RU" dirty="0" err="1"/>
              <a:t>транскортин</a:t>
            </a:r>
            <a:r>
              <a:rPr lang="ru-RU" dirty="0"/>
              <a:t> – гормон надпочечников в </a:t>
            </a:r>
            <a:r>
              <a:rPr lang="ru-RU" dirty="0" smtClean="0"/>
              <a:t>кровь.</a:t>
            </a:r>
          </a:p>
          <a:p>
            <a:r>
              <a:rPr lang="ru-RU" dirty="0" smtClean="0"/>
              <a:t>Двигательная – помогают сокращаться мышцам многоклеточных животных. Например, актин и миозин.</a:t>
            </a:r>
          </a:p>
          <a:p>
            <a:r>
              <a:rPr lang="ru-RU" dirty="0" smtClean="0"/>
              <a:t>Структурная - обеспечивают </a:t>
            </a:r>
            <a:r>
              <a:rPr lang="ru-RU" dirty="0"/>
              <a:t>прочность тканей и клеточных </a:t>
            </a:r>
            <a:r>
              <a:rPr lang="ru-RU" dirty="0" smtClean="0"/>
              <a:t>структур. Например, </a:t>
            </a:r>
            <a:r>
              <a:rPr lang="ru-RU" dirty="0"/>
              <a:t>к</a:t>
            </a:r>
            <a:r>
              <a:rPr lang="ru-RU" dirty="0" smtClean="0"/>
              <a:t>оллаген</a:t>
            </a:r>
            <a:r>
              <a:rPr lang="ru-RU" dirty="0"/>
              <a:t>, фиброин, </a:t>
            </a:r>
            <a:r>
              <a:rPr lang="ru-RU" dirty="0" smtClean="0"/>
              <a:t>липопротеины.</a:t>
            </a:r>
          </a:p>
          <a:p>
            <a:r>
              <a:rPr lang="ru-RU" dirty="0" smtClean="0"/>
              <a:t>Строительная - </a:t>
            </a:r>
            <a:r>
              <a:rPr lang="ru-RU" dirty="0"/>
              <a:t>Участвуют в образовании тканей, мембран, клеточных стенок. Составляют мышцы, волосы, </a:t>
            </a:r>
            <a:r>
              <a:rPr lang="ru-RU" dirty="0" smtClean="0"/>
              <a:t>сухожилия, например, </a:t>
            </a:r>
            <a:r>
              <a:rPr lang="ru-RU" dirty="0"/>
              <a:t>э</a:t>
            </a:r>
            <a:r>
              <a:rPr lang="ru-RU" dirty="0" smtClean="0"/>
              <a:t>ластин</a:t>
            </a:r>
            <a:r>
              <a:rPr lang="ru-RU" dirty="0"/>
              <a:t>, </a:t>
            </a:r>
            <a:r>
              <a:rPr lang="ru-RU" dirty="0" smtClean="0"/>
              <a:t>кератин.</a:t>
            </a:r>
          </a:p>
          <a:p>
            <a:r>
              <a:rPr lang="ru-RU" dirty="0"/>
              <a:t>Ферментативная или каталитическая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38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Регуляторная или </a:t>
            </a:r>
            <a:r>
              <a:rPr lang="ru-RU" dirty="0" smtClean="0"/>
              <a:t>гормональная - гормоны </a:t>
            </a:r>
            <a:r>
              <a:rPr lang="ru-RU" dirty="0"/>
              <a:t>белкового происхождения контролируют и регулируют процессы </a:t>
            </a:r>
            <a:r>
              <a:rPr lang="ru-RU" dirty="0" smtClean="0"/>
              <a:t>метаболизма. Например, инсулин</a:t>
            </a:r>
            <a:r>
              <a:rPr lang="ru-RU" dirty="0"/>
              <a:t>, </a:t>
            </a:r>
            <a:r>
              <a:rPr lang="ru-RU" dirty="0" err="1"/>
              <a:t>лютропин</a:t>
            </a:r>
            <a:r>
              <a:rPr lang="ru-RU" dirty="0"/>
              <a:t>, </a:t>
            </a:r>
            <a:r>
              <a:rPr lang="ru-RU" dirty="0" err="1" smtClean="0"/>
              <a:t>тиротропин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Энергетическая</a:t>
            </a:r>
            <a:r>
              <a:rPr lang="ru-RU" dirty="0"/>
              <a:t> </a:t>
            </a:r>
            <a:r>
              <a:rPr lang="ru-RU" dirty="0" smtClean="0"/>
              <a:t>– используется </a:t>
            </a:r>
            <a:r>
              <a:rPr lang="ru-RU" dirty="0"/>
              <a:t>как дополнительный источник энергии. При распаде 1 г высвобождается 17,6 </a:t>
            </a:r>
            <a:r>
              <a:rPr lang="ru-RU" dirty="0" smtClean="0"/>
              <a:t>кДж. </a:t>
            </a:r>
          </a:p>
          <a:p>
            <a:r>
              <a:rPr lang="ru-RU" dirty="0" smtClean="0"/>
              <a:t>Защитная – специфичные </a:t>
            </a:r>
            <a:r>
              <a:rPr lang="ru-RU" dirty="0"/>
              <a:t>белки – антитела – предохраняют организм от заражения, уничтожая чужеродные частицы. Особые белки сворачивают кровь, останавливая </a:t>
            </a:r>
            <a:r>
              <a:rPr lang="ru-RU" dirty="0" smtClean="0"/>
              <a:t>кровотечение. </a:t>
            </a:r>
            <a:r>
              <a:rPr lang="ru-RU" dirty="0"/>
              <a:t>Иммуноглобулины, фибриноген, </a:t>
            </a:r>
            <a:r>
              <a:rPr lang="ru-RU" dirty="0" smtClean="0"/>
              <a:t>тромбин.</a:t>
            </a:r>
          </a:p>
          <a:p>
            <a:r>
              <a:rPr lang="ru-RU" dirty="0" smtClean="0"/>
              <a:t>Запасающая – запасаются </a:t>
            </a:r>
            <a:r>
              <a:rPr lang="ru-RU" dirty="0"/>
              <a:t>для питания клеток. Удерживают необходимые организму </a:t>
            </a:r>
            <a:r>
              <a:rPr lang="ru-RU" dirty="0" smtClean="0"/>
              <a:t>вещества.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3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81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изучения темы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Белки – биологические полимеры</a:t>
            </a:r>
          </a:p>
          <a:p>
            <a:r>
              <a:rPr lang="ru-RU" dirty="0" smtClean="0"/>
              <a:t>Структуры белков</a:t>
            </a:r>
          </a:p>
          <a:p>
            <a:r>
              <a:rPr lang="ru-RU" dirty="0" smtClean="0"/>
              <a:t>Свойства белков</a:t>
            </a:r>
          </a:p>
          <a:p>
            <a:r>
              <a:rPr lang="ru-RU" dirty="0" smtClean="0"/>
              <a:t>Функции белков</a:t>
            </a:r>
          </a:p>
          <a:p>
            <a:r>
              <a:rPr lang="ru-RU" dirty="0" smtClean="0"/>
              <a:t>Закрепление темы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5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Белки – биологические полимеры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Белки – это важнейшие органические вещества, количество которых преобладает над всеми другими макромолекулами, которые присутствуют в живой клетке. Они составляют больше половины веса сухого вещества как растительных, так и животных организмов. </a:t>
            </a:r>
          </a:p>
          <a:p>
            <a:r>
              <a:rPr lang="ru-RU" dirty="0" smtClean="0"/>
              <a:t>Белки состоят из аминокислот, связанных полипептидной связью. В природе известно 22 аминокислоты и миллионы различных белков, имеющие различный аминокислотный состав (альбумин – один из самых простых белков – представляет собой полипептидную цепь из 8 повторяющихся аминокислот).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87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1/slide/s/SgZv7uk2c1rRhzVbU3iqDTOa5EnAFmK4jGsMXIloB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0837"/>
            <a:ext cx="10515600" cy="674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179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Структуры белков. Первичная структура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Полипептидная цепь из последовательности аминокислот, соединенных пептидной связью. Примеров белков в клетке  - нет, так как молекула имеет большие размеры.</a:t>
            </a:r>
            <a:endParaRPr lang="ru-RU" dirty="0"/>
          </a:p>
        </p:txBody>
      </p:sp>
      <p:pic>
        <p:nvPicPr>
          <p:cNvPr id="2052" name="Picture 4" descr="https://ds02.infourok.ru/uploads/ex/0102/00057f41-d8d1d2dc/img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108" y="1690687"/>
            <a:ext cx="5981700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023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Вторичная структура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83036" cy="4351338"/>
          </a:xfrm>
        </p:spPr>
        <p:txBody>
          <a:bodyPr/>
          <a:lstStyle/>
          <a:p>
            <a:r>
              <a:rPr lang="ru-RU" dirty="0" smtClean="0"/>
              <a:t>Вторичная структура – полипептидная цепь, закрученная в спираль. Витки спирали удерживаются водородными связями на определенном расстоянии.</a:t>
            </a:r>
          </a:p>
          <a:p>
            <a:r>
              <a:rPr lang="ru-RU" dirty="0" smtClean="0"/>
              <a:t>Примеры белков в клетке – белки с большой длиной, часто нерастворимые, например, </a:t>
            </a:r>
            <a:r>
              <a:rPr lang="ru-RU" dirty="0" err="1" smtClean="0"/>
              <a:t>керотин</a:t>
            </a:r>
            <a:r>
              <a:rPr lang="ru-RU" dirty="0" smtClean="0"/>
              <a:t>, фиброин, коллаген.</a:t>
            </a:r>
            <a:endParaRPr lang="ru-RU" dirty="0"/>
          </a:p>
        </p:txBody>
      </p:sp>
      <p:pic>
        <p:nvPicPr>
          <p:cNvPr id="3074" name="Picture 2" descr="http://vuz-24.ru/nex/images/image-m1a9a22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85313" y="2125663"/>
            <a:ext cx="2325361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5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Третичная структура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17612" y="2164241"/>
            <a:ext cx="4313864" cy="3777622"/>
          </a:xfrm>
        </p:spPr>
        <p:txBody>
          <a:bodyPr/>
          <a:lstStyle/>
          <a:p>
            <a:r>
              <a:rPr lang="ru-RU" dirty="0" smtClean="0"/>
              <a:t>Представляют собой вторичную структуру, свернутую в шар (глобула). Витки удерживаются ионными взаимодействиями</a:t>
            </a:r>
          </a:p>
          <a:p>
            <a:r>
              <a:rPr lang="ru-RU" dirty="0" smtClean="0"/>
              <a:t>Примеров таких белков в клетке множество – инсулин, иммуноглобулины, фермент трипсин, пепсин и др.</a:t>
            </a:r>
            <a:endParaRPr lang="ru-RU" dirty="0"/>
          </a:p>
        </p:txBody>
      </p:sp>
      <p:pic>
        <p:nvPicPr>
          <p:cNvPr id="4100" name="Picture 4" descr="https://cf.ppt-online.org/files/slide/n/NG1B2QR4FpziyM6IDTuO8eSlXEcfAx3aYK0w7t/slide-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539" y="1939636"/>
            <a:ext cx="5343261" cy="400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3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Четвертичная структура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Представляет собой несколько глобул, связанных в кратном количестве металлической связью (железо, медь).</a:t>
            </a:r>
          </a:p>
          <a:p>
            <a:r>
              <a:rPr lang="ru-RU" dirty="0" smtClean="0"/>
              <a:t>Примеры: гемоглобин, хлорофилл</a:t>
            </a:r>
          </a:p>
          <a:p>
            <a:endParaRPr lang="ru-RU" dirty="0"/>
          </a:p>
        </p:txBody>
      </p:sp>
      <p:pic>
        <p:nvPicPr>
          <p:cNvPr id="5122" name="Picture 2" descr="https://ds04.infourok.ru/uploads/ex/00e9/0005f458-c1d85501/hello_html_278a8c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2283331"/>
            <a:ext cx="4313238" cy="346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49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белков </a:t>
            </a:r>
            <a:endParaRPr lang="ru-RU" dirty="0"/>
          </a:p>
        </p:txBody>
      </p:sp>
      <p:pic>
        <p:nvPicPr>
          <p:cNvPr id="6146" name="Picture 2" descr="https://cf.ppt-online.org/files/slide/f/fR6QoElUb9SnJskeMGCAqY8dri32TPZVzDjN1H/slide-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036" y="1364671"/>
            <a:ext cx="7744691" cy="553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52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410</Words>
  <Application>Microsoft Office PowerPoint</Application>
  <PresentationFormat>Широкоэкранный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Состав и строение белков. Функции белков </vt:lpstr>
      <vt:lpstr>План изучения темы</vt:lpstr>
      <vt:lpstr>Белки – биологические полимеры</vt:lpstr>
      <vt:lpstr>Презентация PowerPoint</vt:lpstr>
      <vt:lpstr>Структуры белков. Первичная структура</vt:lpstr>
      <vt:lpstr>Вторичная структура</vt:lpstr>
      <vt:lpstr>Третичная структура </vt:lpstr>
      <vt:lpstr>Четвертичная структура</vt:lpstr>
      <vt:lpstr>Свойства белков </vt:lpstr>
      <vt:lpstr>Денатурация и ренатурация белка</vt:lpstr>
      <vt:lpstr>Презентация PowerPoint</vt:lpstr>
      <vt:lpstr>Функции </vt:lpstr>
      <vt:lpstr>Презентация PowerPoint</vt:lpstr>
      <vt:lpstr>Закрепление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и строение белков. Функции белков </dc:title>
  <dc:creator>Second</dc:creator>
  <cp:lastModifiedBy>Second</cp:lastModifiedBy>
  <cp:revision>5</cp:revision>
  <dcterms:created xsi:type="dcterms:W3CDTF">2020-04-03T12:07:50Z</dcterms:created>
  <dcterms:modified xsi:type="dcterms:W3CDTF">2020-04-03T12:50:16Z</dcterms:modified>
</cp:coreProperties>
</file>