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«Лицей №1»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029604" cy="16192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Тема30: Религия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5.Функции религии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Функции религии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Мировоззренческая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Объяснение происхождения мира и человека, природных явлений, общественных</a:t>
                      </a:r>
                      <a:r>
                        <a:rPr lang="ru-RU" baseline="0" dirty="0" smtClean="0"/>
                        <a:t> отношений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Эстетические нормы, </a:t>
                      </a:r>
                      <a:r>
                        <a:rPr lang="ru-RU" dirty="0" err="1" smtClean="0"/>
                        <a:t>заповеди,каноны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Компенсаторная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Интегрирующая-дезинтегрирующая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4857760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Задание:</a:t>
            </a:r>
          </a:p>
          <a:p>
            <a:r>
              <a:rPr lang="ru-RU" dirty="0" smtClean="0"/>
              <a:t>-заполните пропуски</a:t>
            </a:r>
          </a:p>
          <a:p>
            <a:r>
              <a:rPr lang="ru-RU" dirty="0" smtClean="0"/>
              <a:t>-учебник стр.170. вопрос 4 </a:t>
            </a:r>
            <a:r>
              <a:rPr lang="ru-RU" smtClean="0"/>
              <a:t>(таблица)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План работы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1.Религия и её структура</a:t>
            </a:r>
          </a:p>
          <a:p>
            <a:pPr>
              <a:buNone/>
            </a:pPr>
            <a:r>
              <a:rPr lang="ru-RU" dirty="0" smtClean="0"/>
              <a:t>2.Религиозные отношения. Атеизм</a:t>
            </a:r>
          </a:p>
          <a:p>
            <a:pPr>
              <a:buNone/>
            </a:pPr>
            <a:r>
              <a:rPr lang="ru-RU" dirty="0" smtClean="0"/>
              <a:t>3.Первые формы религии</a:t>
            </a:r>
          </a:p>
          <a:p>
            <a:pPr>
              <a:buNone/>
            </a:pPr>
            <a:r>
              <a:rPr lang="ru-RU" dirty="0" smtClean="0"/>
              <a:t>4.Национальные и мировые религии</a:t>
            </a:r>
          </a:p>
          <a:p>
            <a:pPr>
              <a:buNone/>
            </a:pPr>
            <a:r>
              <a:rPr lang="ru-RU" dirty="0" smtClean="0"/>
              <a:t>5.Функции религии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1.Религия и её структура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О. </a:t>
            </a:r>
            <a:r>
              <a:rPr lang="ru-RU" b="1" dirty="0" smtClean="0"/>
              <a:t>Религия</a:t>
            </a:r>
            <a:r>
              <a:rPr lang="ru-RU" dirty="0" smtClean="0"/>
              <a:t> – это связь человека с потусторонним миром</a:t>
            </a:r>
          </a:p>
          <a:p>
            <a:pPr>
              <a:buNone/>
            </a:pPr>
            <a:r>
              <a:rPr lang="ru-RU" dirty="0" smtClean="0"/>
              <a:t>О.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b="1" dirty="0" smtClean="0"/>
              <a:t>Религия</a:t>
            </a:r>
            <a:r>
              <a:rPr lang="ru-RU" dirty="0" smtClean="0"/>
              <a:t> - одна </a:t>
            </a:r>
            <a:r>
              <a:rPr lang="ru-RU" dirty="0" smtClean="0"/>
              <a:t>из форм общественного сознания — совокупность представлений, покоящихся на вере в чудодейственные сверхъестественные силы и существа (боги, духи), </a:t>
            </a:r>
            <a:r>
              <a:rPr lang="ru-RU" dirty="0" smtClean="0"/>
              <a:t>которые </a:t>
            </a:r>
            <a:r>
              <a:rPr lang="ru-RU" dirty="0" smtClean="0"/>
              <a:t>являются предметом поклонения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О</a:t>
            </a:r>
            <a:r>
              <a:rPr lang="ru-RU" dirty="0" smtClean="0"/>
              <a:t>.</a:t>
            </a:r>
            <a:r>
              <a:rPr lang="ru-RU" b="1" dirty="0" smtClean="0"/>
              <a:t>Религия</a:t>
            </a:r>
            <a:r>
              <a:rPr lang="ru-RU" dirty="0" smtClean="0"/>
              <a:t>- особая форма общественного сознания</a:t>
            </a:r>
          </a:p>
          <a:p>
            <a:pPr>
              <a:buNone/>
            </a:pPr>
            <a:r>
              <a:rPr lang="ru-RU" b="1" u="sng" dirty="0" smtClean="0"/>
              <a:t>Вера </a:t>
            </a:r>
            <a:r>
              <a:rPr lang="ru-RU" dirty="0" smtClean="0"/>
              <a:t>– это субъективная убеждённость человека в чём-либо, принципиально недоказуемое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1.Религия и её структура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Религия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071678"/>
            <a:ext cx="350046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Религиозное сознание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2071678"/>
            <a:ext cx="350046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Религиозная практика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500306"/>
            <a:ext cx="35004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2571744"/>
            <a:ext cx="35004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429001"/>
            <a:ext cx="421484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Религиозные представления-</a:t>
            </a:r>
          </a:p>
          <a:p>
            <a:pPr algn="ctr"/>
            <a:r>
              <a:rPr lang="ru-RU" dirty="0" smtClean="0"/>
              <a:t>с</a:t>
            </a:r>
            <a:r>
              <a:rPr lang="ru-RU" dirty="0" smtClean="0"/>
              <a:t>одержание веры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4214818"/>
            <a:ext cx="3500462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Религиозные чувства</a:t>
            </a:r>
          </a:p>
          <a:p>
            <a:pPr algn="ctr"/>
            <a:r>
              <a:rPr lang="ru-RU" dirty="0" smtClean="0"/>
              <a:t>Любовь, страх, чувство возвышенного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b="1" dirty="0" smtClean="0"/>
              <a:t>религиозный опыт </a:t>
            </a:r>
            <a:r>
              <a:rPr lang="ru-RU" dirty="0" smtClean="0"/>
              <a:t>-медитативное сосредоточение, транс)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endCxn id="9" idx="1"/>
          </p:cNvCxnSpPr>
          <p:nvPr/>
        </p:nvCxnSpPr>
        <p:spPr>
          <a:xfrm rot="5400000">
            <a:off x="-754912" y="4398988"/>
            <a:ext cx="1939186" cy="7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Правая фигурная скобка 21"/>
          <p:cNvSpPr/>
          <p:nvPr/>
        </p:nvSpPr>
        <p:spPr>
          <a:xfrm rot="5400000">
            <a:off x="1607323" y="4750603"/>
            <a:ext cx="500066" cy="142876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4000496" y="4071942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57620" y="4357694"/>
            <a:ext cx="350046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Религиозные учения</a:t>
            </a:r>
          </a:p>
          <a:p>
            <a:pPr algn="ctr"/>
            <a:r>
              <a:rPr lang="ru-RU" dirty="0" smtClean="0"/>
              <a:t>-догмы</a:t>
            </a:r>
          </a:p>
          <a:p>
            <a:pPr algn="ctr"/>
            <a:r>
              <a:rPr lang="ru-RU" dirty="0" smtClean="0"/>
              <a:t>-доктрины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072066" y="3357562"/>
            <a:ext cx="35004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Религиозный культ-</a:t>
            </a:r>
          </a:p>
          <a:p>
            <a:pPr algn="ctr"/>
            <a:r>
              <a:rPr lang="ru-RU" dirty="0" smtClean="0"/>
              <a:t>??? 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0800000">
            <a:off x="1071538" y="1785926"/>
            <a:ext cx="278608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86380" y="1785926"/>
            <a:ext cx="271464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964381" y="189308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822429" y="189308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1.Религия и её структура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50392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Религия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071679"/>
            <a:ext cx="435771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Религиозные отношения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2071679"/>
            <a:ext cx="435768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Религиозные организации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571744"/>
            <a:ext cx="35004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2571745"/>
            <a:ext cx="3857652" cy="6429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?</a:t>
            </a:r>
            <a:endParaRPr lang="ru-RU" sz="36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-754912" y="4398988"/>
            <a:ext cx="1939186" cy="7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72066" y="3357562"/>
            <a:ext cx="3500462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dirty="0" smtClean="0"/>
              <a:t>ОБЩИНА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/>
              <a:t>РЕЛИГИОЗНАЯ ОБЩИНА(ЦЕРКОВЬ)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КЛИР (???)           ПАСТВА (???)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СЕКТА - ?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0800000">
            <a:off x="1071538" y="1785926"/>
            <a:ext cx="278608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86380" y="1785926"/>
            <a:ext cx="271464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964381" y="189308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822429" y="189308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5857884" y="4214818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572396" y="414338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4348" y="364331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КУЛЬТОВЫЕ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928794" y="435769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ВНЕКУЛЬТОВЫЕ</a:t>
            </a:r>
            <a:endParaRPr lang="ru-RU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1785918" y="3286124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2714612" y="3714752"/>
            <a:ext cx="107157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2.Религиозные отношения. Атеизм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Религиозные отношения:</a:t>
            </a:r>
          </a:p>
          <a:p>
            <a:r>
              <a:rPr lang="ru-RU" dirty="0" smtClean="0"/>
              <a:t>-отношения человека с Богом</a:t>
            </a:r>
          </a:p>
          <a:p>
            <a:r>
              <a:rPr lang="ru-RU" dirty="0" smtClean="0"/>
              <a:t>-отношения верующих и неверующих</a:t>
            </a:r>
          </a:p>
          <a:p>
            <a:r>
              <a:rPr lang="ru-RU" dirty="0" smtClean="0"/>
              <a:t>-отношения между верующими</a:t>
            </a:r>
          </a:p>
          <a:p>
            <a:r>
              <a:rPr lang="ru-RU" dirty="0" smtClean="0"/>
              <a:t>-отношение религиозны организаций с другими структурами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4572008"/>
            <a:ext cx="7786742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Вопрос</a:t>
            </a:r>
            <a:r>
              <a:rPr lang="ru-RU" sz="2400" dirty="0" smtClean="0"/>
              <a:t>: какое место религия занимает в нашем государстве (Россия)?</a:t>
            </a:r>
          </a:p>
          <a:p>
            <a:r>
              <a:rPr lang="ru-RU" sz="2400" dirty="0" smtClean="0"/>
              <a:t>Какие статьи и содержание посвящено данным отношениям?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2.Религиозные отношения. Атеизм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Атеизм</a:t>
            </a:r>
            <a:r>
              <a:rPr lang="ru-RU" dirty="0" smtClean="0"/>
              <a:t> –это отрицание существования Бога, отказ от религиозных верований.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778674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Задание</a:t>
            </a:r>
            <a:r>
              <a:rPr lang="ru-RU" sz="2400" dirty="0" smtClean="0"/>
              <a:t>: запишите основные личностные качества и убеждения атеиста по схеме. </a:t>
            </a:r>
            <a:endParaRPr lang="ru-RU" sz="2400" dirty="0"/>
          </a:p>
        </p:txBody>
      </p:sp>
      <p:pic>
        <p:nvPicPr>
          <p:cNvPr id="5" name="Рисунок 4" descr="9250-raskraska-shablon-chelovech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500306"/>
            <a:ext cx="2221054" cy="2874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357950" y="2571744"/>
            <a:ext cx="235745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Лишь рациональные суждения</a:t>
            </a:r>
            <a:endParaRPr lang="ru-RU" i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572132" y="2786058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2428860" y="278605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15008" y="4214818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571736" y="4000504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3.Первые формы религии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714487"/>
          <a:ext cx="850424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045"/>
                <a:gridCol w="2071702"/>
                <a:gridCol w="2536433"/>
                <a:gridCol w="2126060"/>
              </a:tblGrid>
              <a:tr h="183527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ТЕОРИИ</a:t>
                      </a:r>
                      <a:r>
                        <a:rPr lang="ru-RU" baseline="0" dirty="0" smtClean="0"/>
                        <a:t> ПРОИСХОЖДЕНИЯ РЕЛИГИИ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Теологическая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Психологическая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Материалистическая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Социологическая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СОДЕРЖАНИЕ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350043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ТОТЕМИЗМ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ФЕТИШИЗМ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АНИМИЗМ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5572140"/>
            <a:ext cx="807249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заполните таблицы, используя материал учебника и дополнительные источники информации. (укажите источник)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4.Национальные и мировые религии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МИРОВЫЕ – </a:t>
            </a:r>
            <a:r>
              <a:rPr lang="ru-RU" dirty="0" smtClean="0"/>
              <a:t>БУДДИЗМ,ХРИСТИАНСТВО,ИСЛАМ</a:t>
            </a:r>
          </a:p>
          <a:p>
            <a:endParaRPr lang="ru-RU" dirty="0" smtClean="0"/>
          </a:p>
          <a:p>
            <a:r>
              <a:rPr lang="ru-RU" b="1" dirty="0" smtClean="0"/>
              <a:t>НАЦИОНАЛЬНЫЕ –</a:t>
            </a:r>
            <a:r>
              <a:rPr lang="ru-RU" dirty="0" smtClean="0"/>
              <a:t> ИНДУИЗМ,ИУДАИЗМ,СИНТОИЗМ,КОНФУЦИАНСТВО, ДАОСИЗМ,ЗОРОАСТРИЗМ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807249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используя дополнительные источники информации. (укажите источник), запишите определения данных </a:t>
            </a:r>
            <a:r>
              <a:rPr lang="ru-RU" dirty="0" err="1" smtClean="0"/>
              <a:t>религи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</TotalTime>
  <Words>355</Words>
  <PresentationFormat>Экран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Тема30: Религия</vt:lpstr>
      <vt:lpstr>План работы</vt:lpstr>
      <vt:lpstr>1.Религия и её структура</vt:lpstr>
      <vt:lpstr>1.Религия и её структура</vt:lpstr>
      <vt:lpstr>1.Религия и её структура</vt:lpstr>
      <vt:lpstr>2.Религиозные отношения. Атеизм</vt:lpstr>
      <vt:lpstr>2.Религиозные отношения. Атеизм</vt:lpstr>
      <vt:lpstr>3.Первые формы религии</vt:lpstr>
      <vt:lpstr>4.Национальные и мировые религии</vt:lpstr>
      <vt:lpstr>5.Функции религии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Тема30: Религия</dc:title>
  <dc:creator>79516</dc:creator>
  <cp:lastModifiedBy>79516488146</cp:lastModifiedBy>
  <cp:revision>14</cp:revision>
  <dcterms:created xsi:type="dcterms:W3CDTF">2020-04-02T12:18:05Z</dcterms:created>
  <dcterms:modified xsi:type="dcterms:W3CDTF">2020-04-02T13:13:18Z</dcterms:modified>
</cp:coreProperties>
</file>