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/>
              <a:t>Тема32.Мировоззрение и менталитет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Покровская О.В.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истории и обществознания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МОУ «Лицей №1»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186766" cy="5111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План работы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071546"/>
            <a:ext cx="7424766" cy="540240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1.Структура мировоззрения</a:t>
            </a:r>
          </a:p>
          <a:p>
            <a:pPr>
              <a:buNone/>
            </a:pPr>
            <a:r>
              <a:rPr lang="ru-RU" dirty="0" smtClean="0"/>
              <a:t>2.Типы мировоззрения</a:t>
            </a:r>
          </a:p>
          <a:p>
            <a:pPr>
              <a:buNone/>
            </a:pPr>
            <a:r>
              <a:rPr lang="ru-RU" dirty="0" smtClean="0"/>
              <a:t>3. Уровни мировоззрения</a:t>
            </a:r>
          </a:p>
          <a:p>
            <a:pPr>
              <a:buNone/>
            </a:pPr>
            <a:r>
              <a:rPr lang="ru-RU" dirty="0" smtClean="0"/>
              <a:t>4. Менталитет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58204" cy="5111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1.Структура мировоззрения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071546"/>
            <a:ext cx="8286808" cy="540240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О.</a:t>
            </a:r>
            <a:r>
              <a:rPr lang="ru-RU" b="1" dirty="0" smtClean="0"/>
              <a:t>Мировоззрение</a:t>
            </a:r>
            <a:r>
              <a:rPr lang="ru-RU" dirty="0" smtClean="0"/>
              <a:t> – высший регулятор человеческой деятельности</a:t>
            </a:r>
          </a:p>
          <a:p>
            <a:pPr>
              <a:buNone/>
            </a:pPr>
            <a:r>
              <a:rPr lang="ru-RU" dirty="0" smtClean="0"/>
              <a:t>О.</a:t>
            </a:r>
            <a:r>
              <a:rPr lang="ru-RU" b="1" dirty="0" smtClean="0"/>
              <a:t>Мировоззрение</a:t>
            </a:r>
            <a:r>
              <a:rPr lang="ru-RU" dirty="0" smtClean="0"/>
              <a:t> – обобщённая система взглядов  человека на мир и на его место в нём. </a:t>
            </a:r>
          </a:p>
          <a:p>
            <a:pPr algn="ctr">
              <a:buNone/>
            </a:pPr>
            <a:r>
              <a:rPr lang="ru-RU" i="1" dirty="0" smtClean="0"/>
              <a:t>Формирование мировоззрения</a:t>
            </a:r>
          </a:p>
          <a:p>
            <a:r>
              <a:rPr lang="ru-RU" b="1" i="1" dirty="0" smtClean="0"/>
              <a:t>Мироощущение</a:t>
            </a:r>
            <a:r>
              <a:rPr lang="ru-RU" i="1" dirty="0" smtClean="0"/>
              <a:t> – чувственный, эмоциональный  образ мира.</a:t>
            </a:r>
          </a:p>
          <a:p>
            <a:r>
              <a:rPr lang="ru-RU" b="1" i="1" dirty="0" smtClean="0"/>
              <a:t>Мировосприятие</a:t>
            </a:r>
            <a:r>
              <a:rPr lang="ru-RU" i="1" dirty="0" smtClean="0"/>
              <a:t> – обобщённый, но преимущественно чувственный</a:t>
            </a:r>
          </a:p>
          <a:p>
            <a:r>
              <a:rPr lang="ru-RU" b="1" i="1" dirty="0" smtClean="0"/>
              <a:t>Представление</a:t>
            </a:r>
            <a:r>
              <a:rPr lang="ru-RU" i="1" dirty="0" smtClean="0"/>
              <a:t> – осознанное на личном опыте</a:t>
            </a:r>
          </a:p>
          <a:p>
            <a:r>
              <a:rPr lang="ru-RU" b="1" i="1" dirty="0" smtClean="0"/>
              <a:t>Миропонимание</a:t>
            </a:r>
            <a:r>
              <a:rPr lang="ru-RU" i="1" dirty="0" smtClean="0"/>
              <a:t> – представление с причинно-следственной связью </a:t>
            </a:r>
          </a:p>
          <a:p>
            <a:pPr algn="ctr">
              <a:buNone/>
            </a:pPr>
            <a:endParaRPr lang="ru-RU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58204" cy="5111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1.Структура мировоззрения </a:t>
            </a:r>
            <a:endParaRPr lang="ru-RU" b="1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57188" y="1071563"/>
          <a:ext cx="8286752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Обобщённые знания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Ценностно-нормативный компонент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Эмоционально-волевой</a:t>
                      </a:r>
                      <a:r>
                        <a:rPr lang="ru-RU" baseline="0" dirty="0" smtClean="0"/>
                        <a:t> компонент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Деятельностный</a:t>
                      </a:r>
                      <a:r>
                        <a:rPr lang="ru-RU" dirty="0" smtClean="0"/>
                        <a:t> компонент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4282" y="6000768"/>
            <a:ext cx="850112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Задание</a:t>
            </a:r>
            <a:r>
              <a:rPr lang="ru-RU" dirty="0" smtClean="0"/>
              <a:t>: заполните структуру мировоззрения, используя материал учебника 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42844" y="2786058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500828" y="2785264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929456" y="2785264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001026" y="285670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2501092" y="285670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2929720" y="285670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3358348" y="285670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715538" y="285670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501356" y="285670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5144298" y="285670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6858810" y="285670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643438" y="3357562"/>
            <a:ext cx="714380" cy="2000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dirty="0" smtClean="0"/>
              <a:t>Психологический настрой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429256" y="3357562"/>
            <a:ext cx="714380" cy="2000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dirty="0" smtClean="0"/>
              <a:t>Сила воли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3357562"/>
            <a:ext cx="714380" cy="2000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dirty="0" smtClean="0"/>
              <a:t>Поведение человека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01122" cy="5715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/>
              <a:t>2.Типы мировоззрения</a:t>
            </a:r>
            <a:endParaRPr lang="ru-RU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071546"/>
          <a:ext cx="7526973" cy="1381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71726"/>
                <a:gridCol w="2500330"/>
                <a:gridCol w="255491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Типы мировоззрения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Мифологическая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Религиозная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Философская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596" y="2786058"/>
            <a:ext cx="7215238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Задание</a:t>
            </a:r>
            <a:r>
              <a:rPr lang="ru-RU" sz="2800" dirty="0" smtClean="0"/>
              <a:t>: заполните содержание данных форм</a:t>
            </a:r>
            <a:r>
              <a:rPr lang="en-US" sz="2800" dirty="0" smtClean="0"/>
              <a:t>/</a:t>
            </a:r>
            <a:r>
              <a:rPr lang="ru-RU" sz="2800" dirty="0" smtClean="0"/>
              <a:t>типов мировоззрения, используя материал учебника (стр.181-182)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01122" cy="5715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/>
              <a:t>3.Уровни мировоззрения</a:t>
            </a:r>
            <a:endParaRPr lang="ru-RU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071546"/>
          <a:ext cx="6592265" cy="1381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28958"/>
                <a:gridCol w="3663307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Уровни мировоззрения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Обыденное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Теоретическое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596" y="2786058"/>
            <a:ext cx="7215238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Задание</a:t>
            </a:r>
            <a:r>
              <a:rPr lang="ru-RU" sz="2800" dirty="0" smtClean="0"/>
              <a:t>: заполните содержание данных уровней мировоззрения, используя материал учебника (стр.182)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29642" cy="43971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4.Менталитет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О. </a:t>
            </a:r>
            <a:r>
              <a:rPr lang="ru-RU" b="1" dirty="0" smtClean="0"/>
              <a:t>Менталитет, ментальность  </a:t>
            </a:r>
            <a:r>
              <a:rPr lang="ru-RU" dirty="0" smtClean="0"/>
              <a:t>– образ мышления, особое восприятие, духовная настроенность, присущие определённой группе или индивиду. </a:t>
            </a:r>
          </a:p>
          <a:p>
            <a:pPr>
              <a:buNone/>
            </a:pPr>
            <a:r>
              <a:rPr lang="ru-RU" dirty="0" smtClean="0"/>
              <a:t>Задание</a:t>
            </a:r>
          </a:p>
          <a:p>
            <a:pPr>
              <a:buNone/>
            </a:pPr>
            <a:r>
              <a:rPr lang="ru-RU" dirty="0" smtClean="0"/>
              <a:t>Стр. 184. вопрос 2 (тетрадь)</a:t>
            </a:r>
          </a:p>
          <a:p>
            <a:pPr>
              <a:buNone/>
            </a:pPr>
            <a:r>
              <a:rPr lang="ru-RU" dirty="0" smtClean="0"/>
              <a:t>Стр.184-185 вопрос 4 (тетрадь)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</TotalTime>
  <Words>192</Words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Тема32.Мировоззрение и менталитет</vt:lpstr>
      <vt:lpstr>План работы</vt:lpstr>
      <vt:lpstr>1.Структура мировоззрения </vt:lpstr>
      <vt:lpstr>1.Структура мировоззрения </vt:lpstr>
      <vt:lpstr>2.Типы мировоззрения</vt:lpstr>
      <vt:lpstr>3.Уровни мировоззрения</vt:lpstr>
      <vt:lpstr>4.Менталитет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Тема32.Мировоззрение и менталитет</dc:title>
  <dc:creator>79516</dc:creator>
  <cp:lastModifiedBy>79516488146</cp:lastModifiedBy>
  <cp:revision>5</cp:revision>
  <dcterms:created xsi:type="dcterms:W3CDTF">2020-04-03T09:18:32Z</dcterms:created>
  <dcterms:modified xsi:type="dcterms:W3CDTF">2020-04-03T09:41:57Z</dcterms:modified>
</cp:coreProperties>
</file>