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screen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7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7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8.jpeg"/><Relationship Id="rId7" Type="http://schemas.openxmlformats.org/officeDocument/2006/relationships/image" Target="../media/image1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3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13.jpeg"/><Relationship Id="rId7" Type="http://schemas.openxmlformats.org/officeDocument/2006/relationships/image" Target="../media/image24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908721"/>
            <a:ext cx="7772400" cy="259228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Р Е Б У С Ы</a:t>
            </a:r>
            <a:br>
              <a:rPr lang="ru-RU" dirty="0" smtClean="0"/>
            </a:br>
            <a:r>
              <a:rPr lang="ru-RU" sz="3600" dirty="0" smtClean="0"/>
              <a:t>для детей подготовительной к школе группы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4221087"/>
            <a:ext cx="7772400" cy="590223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по лексической теме: «Игрушки»</a:t>
            </a:r>
            <a:endParaRPr lang="ru-RU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91680" y="1556792"/>
            <a:ext cx="60741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 О Л О Д Ц Ы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9218" name="Picture 2" descr="C:\Users\hp ENVY\Desktop\картинки к ребусам\картинки по ПДД\i (26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23928" y="2996952"/>
            <a:ext cx="4805814" cy="3384376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437112"/>
            <a:ext cx="8229600" cy="1570179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C000"/>
                </a:solidFill>
              </a:rPr>
              <a:t>Работу выполнила Колесникова Марина Викторовна воспитатель МБДОУ «Детский сад </a:t>
            </a:r>
          </a:p>
          <a:p>
            <a:pPr>
              <a:buNone/>
            </a:pPr>
            <a:r>
              <a:rPr lang="ru-RU" sz="2400" dirty="0" smtClean="0">
                <a:solidFill>
                  <a:srgbClr val="FFC000"/>
                </a:solidFill>
              </a:rPr>
              <a:t>   № 118» комбинированного вида г. Новокузнецк</a:t>
            </a:r>
            <a:endParaRPr lang="ru-RU" sz="2400" dirty="0">
              <a:solidFill>
                <a:srgbClr val="FFC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34950" y="1556792"/>
            <a:ext cx="642142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СПАСИБО  ЗА  ВНИМАНИЕ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p ENVY\Desktop\картинки к ребусам\i (4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87624" y="116632"/>
            <a:ext cx="1872208" cy="1889448"/>
          </a:xfrm>
          <a:prstGeom prst="rect">
            <a:avLst/>
          </a:prstGeom>
          <a:noFill/>
        </p:spPr>
      </p:pic>
      <p:pic>
        <p:nvPicPr>
          <p:cNvPr id="1027" name="Picture 3" descr="C:\Users\hp ENVY\Desktop\i (2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63888" y="116632"/>
            <a:ext cx="1872208" cy="1774483"/>
          </a:xfrm>
          <a:prstGeom prst="rect">
            <a:avLst/>
          </a:prstGeom>
          <a:noFill/>
        </p:spPr>
      </p:pic>
      <p:pic>
        <p:nvPicPr>
          <p:cNvPr id="1028" name="Picture 4" descr="C:\Users\hp ENVY\Desktop\i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868144" y="0"/>
            <a:ext cx="1919461" cy="1972049"/>
          </a:xfrm>
          <a:prstGeom prst="rect">
            <a:avLst/>
          </a:prstGeom>
          <a:noFill/>
        </p:spPr>
      </p:pic>
      <p:pic>
        <p:nvPicPr>
          <p:cNvPr id="1029" name="Picture 5" descr="C:\Users\hp ENVY\Desktop\i (1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99992" y="3573016"/>
            <a:ext cx="3096344" cy="309634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275856" y="2564904"/>
            <a:ext cx="7889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 М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16016" y="2708920"/>
            <a:ext cx="5036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Я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12160" y="2636912"/>
            <a:ext cx="5084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Ч</a:t>
            </a:r>
            <a:endParaRPr lang="ru-RU" sz="40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p ENVY\Desktop\i (3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75656" y="188640"/>
            <a:ext cx="1816522" cy="1584176"/>
          </a:xfrm>
          <a:prstGeom prst="rect">
            <a:avLst/>
          </a:prstGeom>
          <a:noFill/>
        </p:spPr>
      </p:pic>
      <p:pic>
        <p:nvPicPr>
          <p:cNvPr id="2051" name="Picture 3" descr="C:\Users\hp ENVY\Desktop\картинки к ребусам\i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07904" y="116632"/>
            <a:ext cx="1428750" cy="1428750"/>
          </a:xfrm>
          <a:prstGeom prst="rect">
            <a:avLst/>
          </a:prstGeom>
          <a:noFill/>
        </p:spPr>
      </p:pic>
      <p:pic>
        <p:nvPicPr>
          <p:cNvPr id="2052" name="Picture 4" descr="C:\Users\hp ENVY\Desktop\картинки к ребусам\картинки по ПДД\i (27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96136" y="188640"/>
            <a:ext cx="2019300" cy="1428750"/>
          </a:xfrm>
          <a:prstGeom prst="rect">
            <a:avLst/>
          </a:prstGeom>
          <a:noFill/>
        </p:spPr>
      </p:pic>
      <p:pic>
        <p:nvPicPr>
          <p:cNvPr id="2053" name="Picture 5" descr="C:\Users\hp ENVY\Desktop\картинки к ребусам\картинки по ПДД\i (35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27984" y="2780928"/>
            <a:ext cx="3384376" cy="347835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915816" y="2132856"/>
            <a:ext cx="6799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Ю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11960" y="2204864"/>
            <a:ext cx="5453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Л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08104" y="2132856"/>
            <a:ext cx="5389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А</a:t>
            </a:r>
            <a:endParaRPr lang="ru-RU" sz="40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p ENVY\Desktop\картинки к ребусам\i (6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88640"/>
            <a:ext cx="1428750" cy="1428750"/>
          </a:xfrm>
          <a:prstGeom prst="rect">
            <a:avLst/>
          </a:prstGeom>
          <a:noFill/>
        </p:spPr>
      </p:pic>
      <p:pic>
        <p:nvPicPr>
          <p:cNvPr id="3075" name="Picture 3" descr="C:\Users\hp ENVY\Desktop\картинки к ребусам\картинки по ПДД\i (15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63688" y="188640"/>
            <a:ext cx="1857375" cy="1428750"/>
          </a:xfrm>
          <a:prstGeom prst="rect">
            <a:avLst/>
          </a:prstGeom>
          <a:noFill/>
        </p:spPr>
      </p:pic>
      <p:pic>
        <p:nvPicPr>
          <p:cNvPr id="3076" name="Picture 4" descr="C:\Users\hp ENVY\Desktop\картинки к ребусам\картинки по ПДД\i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63888" y="260648"/>
            <a:ext cx="1581150" cy="1428750"/>
          </a:xfrm>
          <a:prstGeom prst="rect">
            <a:avLst/>
          </a:prstGeom>
          <a:noFill/>
        </p:spPr>
      </p:pic>
      <p:pic>
        <p:nvPicPr>
          <p:cNvPr id="3077" name="Picture 5" descr="C:\Users\hp ENVY\Desktop\картинки к ребусам\картинки по ПДД\i (12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148064" y="116632"/>
            <a:ext cx="1847850" cy="1428750"/>
          </a:xfrm>
          <a:prstGeom prst="rect">
            <a:avLst/>
          </a:prstGeom>
          <a:noFill/>
        </p:spPr>
      </p:pic>
      <p:pic>
        <p:nvPicPr>
          <p:cNvPr id="3078" name="Picture 6" descr="C:\Users\hp ENVY\Desktop\картинки к ребусам\картинки по ПДД\i (17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380312" y="116632"/>
            <a:ext cx="1457325" cy="1428750"/>
          </a:xfrm>
          <a:prstGeom prst="rect">
            <a:avLst/>
          </a:prstGeom>
          <a:noFill/>
        </p:spPr>
      </p:pic>
      <p:pic>
        <p:nvPicPr>
          <p:cNvPr id="3082" name="Picture 10" descr="C:\Users\hp ENVY\Desktop\i (7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283968" y="3284984"/>
            <a:ext cx="4512501" cy="3384376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411760" y="2132856"/>
            <a:ext cx="4892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К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91880" y="2132856"/>
            <a:ext cx="5132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У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16016" y="2204864"/>
            <a:ext cx="4828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Б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96136" y="2132856"/>
            <a:ext cx="5645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И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020272" y="2276872"/>
            <a:ext cx="4892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К</a:t>
            </a:r>
            <a:endParaRPr lang="ru-RU" sz="40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hp ENVY\Desktop\картинки к ребусам\картинки по ПДД\i (17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260648"/>
            <a:ext cx="1457325" cy="1428750"/>
          </a:xfrm>
          <a:prstGeom prst="rect">
            <a:avLst/>
          </a:prstGeom>
          <a:noFill/>
        </p:spPr>
      </p:pic>
      <p:pic>
        <p:nvPicPr>
          <p:cNvPr id="4099" name="Picture 3" descr="C:\Users\hp ENVY\Desktop\картинки к ребусам\картинки по ПДД\i (15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19672" y="260648"/>
            <a:ext cx="1857375" cy="1428750"/>
          </a:xfrm>
          <a:prstGeom prst="rect">
            <a:avLst/>
          </a:prstGeom>
          <a:noFill/>
        </p:spPr>
      </p:pic>
      <p:pic>
        <p:nvPicPr>
          <p:cNvPr id="4100" name="Picture 4" descr="C:\Users\hp ENVY\Desktop\картинки к ребусам\i (6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635896" y="188640"/>
            <a:ext cx="1728192" cy="1728192"/>
          </a:xfrm>
          <a:prstGeom prst="rect">
            <a:avLst/>
          </a:prstGeom>
          <a:noFill/>
        </p:spPr>
      </p:pic>
      <p:pic>
        <p:nvPicPr>
          <p:cNvPr id="4101" name="Picture 5" descr="C:\Users\hp ENVY\Desktop\картинки к ребусам\i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436096" y="260648"/>
            <a:ext cx="1428750" cy="1428750"/>
          </a:xfrm>
          <a:prstGeom prst="rect">
            <a:avLst/>
          </a:prstGeom>
          <a:noFill/>
        </p:spPr>
      </p:pic>
      <p:pic>
        <p:nvPicPr>
          <p:cNvPr id="4102" name="Picture 6" descr="C:\Users\hp ENVY\Desktop\картинки к ребусам\картинки по ПДД\i (2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948264" y="404664"/>
            <a:ext cx="1901247" cy="1290439"/>
          </a:xfrm>
          <a:prstGeom prst="rect">
            <a:avLst/>
          </a:prstGeom>
          <a:noFill/>
        </p:spPr>
      </p:pic>
      <p:pic>
        <p:nvPicPr>
          <p:cNvPr id="4103" name="Picture 7" descr="C:\Users\hp ENVY\Desktop\i (4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292080" y="3356992"/>
            <a:ext cx="3706698" cy="338437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123728" y="2204864"/>
            <a:ext cx="4892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К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03848" y="2276872"/>
            <a:ext cx="5132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У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27984" y="2276872"/>
            <a:ext cx="4892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К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52120" y="2276872"/>
            <a:ext cx="5453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Л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48264" y="2348880"/>
            <a:ext cx="5389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А</a:t>
            </a:r>
            <a:endParaRPr lang="ru-RU" sz="40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hp ENVY\Desktop\i (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504" y="188640"/>
            <a:ext cx="1080120" cy="1080120"/>
          </a:xfrm>
          <a:prstGeom prst="rect">
            <a:avLst/>
          </a:prstGeom>
          <a:noFill/>
        </p:spPr>
      </p:pic>
      <p:pic>
        <p:nvPicPr>
          <p:cNvPr id="5123" name="Picture 3" descr="C:\Users\hp ENVY\Desktop\картинки к ребусам\картинки по ПДД\i (27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87624" y="188640"/>
            <a:ext cx="1526570" cy="1080120"/>
          </a:xfrm>
          <a:prstGeom prst="rect">
            <a:avLst/>
          </a:prstGeom>
          <a:noFill/>
        </p:spPr>
      </p:pic>
      <p:pic>
        <p:nvPicPr>
          <p:cNvPr id="5124" name="Picture 4" descr="C:\Users\hp ENVY\Desktop\картинки к ребусам\картинки по ПДД\i (5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699792" y="0"/>
            <a:ext cx="1440160" cy="1649038"/>
          </a:xfrm>
          <a:prstGeom prst="rect">
            <a:avLst/>
          </a:prstGeom>
          <a:noFill/>
        </p:spPr>
      </p:pic>
      <p:pic>
        <p:nvPicPr>
          <p:cNvPr id="5125" name="Picture 5" descr="C:\Users\hp ENVY\Desktop\картинки к ребусам\картинки по ПДД\i (12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139952" y="188640"/>
            <a:ext cx="1482707" cy="1146423"/>
          </a:xfrm>
          <a:prstGeom prst="rect">
            <a:avLst/>
          </a:prstGeom>
          <a:noFill/>
        </p:spPr>
      </p:pic>
      <p:pic>
        <p:nvPicPr>
          <p:cNvPr id="5126" name="Picture 6" descr="C:\Users\hp ENVY\Desktop\картинки к ребусам\картинки по ПДД\i (10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580112" y="188640"/>
            <a:ext cx="1584176" cy="1512168"/>
          </a:xfrm>
          <a:prstGeom prst="rect">
            <a:avLst/>
          </a:prstGeom>
          <a:noFill/>
        </p:spPr>
      </p:pic>
      <p:pic>
        <p:nvPicPr>
          <p:cNvPr id="5127" name="Picture 7" descr="C:\Users\hp ENVY\Desktop\картинки к ребусам\картинки по ПДД\i (2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234348" y="188640"/>
            <a:ext cx="1909652" cy="1296144"/>
          </a:xfrm>
          <a:prstGeom prst="rect">
            <a:avLst/>
          </a:prstGeom>
          <a:noFill/>
        </p:spPr>
      </p:pic>
      <p:pic>
        <p:nvPicPr>
          <p:cNvPr id="5128" name="Picture 8" descr="C:\Users\hp ENVY\Desktop\i (5)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139952" y="3140968"/>
            <a:ext cx="4824536" cy="3504389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763688" y="1916832"/>
            <a:ext cx="6270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М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59832" y="1988840"/>
            <a:ext cx="5389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А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11960" y="1988840"/>
            <a:ext cx="6735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Ш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36096" y="2060848"/>
            <a:ext cx="5645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И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60232" y="2132856"/>
            <a:ext cx="5613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Н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2060848"/>
            <a:ext cx="5389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А</a:t>
            </a:r>
            <a:endParaRPr lang="ru-RU" sz="40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hp ENVY\Desktop\картинки к ребусам\i (2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504" y="188641"/>
            <a:ext cx="1209735" cy="1080120"/>
          </a:xfrm>
          <a:prstGeom prst="rect">
            <a:avLst/>
          </a:prstGeom>
          <a:noFill/>
        </p:spPr>
      </p:pic>
      <p:pic>
        <p:nvPicPr>
          <p:cNvPr id="6147" name="Picture 3" descr="C:\Users\hp ENVY\Desktop\картинки к ребусам\картинки по ПДД\i (12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31640" y="188640"/>
            <a:ext cx="1296144" cy="1002173"/>
          </a:xfrm>
          <a:prstGeom prst="rect">
            <a:avLst/>
          </a:prstGeom>
          <a:noFill/>
        </p:spPr>
      </p:pic>
      <p:pic>
        <p:nvPicPr>
          <p:cNvPr id="6148" name="Picture 4" descr="C:\Users\hp ENVY\Desktop\картинки к ребусам\картинки по ПДД\i (11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55776" y="188640"/>
            <a:ext cx="1368152" cy="1021009"/>
          </a:xfrm>
          <a:prstGeom prst="rect">
            <a:avLst/>
          </a:prstGeom>
          <a:noFill/>
        </p:spPr>
      </p:pic>
      <p:pic>
        <p:nvPicPr>
          <p:cNvPr id="6149" name="Picture 5" descr="C:\Users\hp ENVY\Desktop\картинки к ребусам\картинки по ПДД\i (27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707904" y="260648"/>
            <a:ext cx="1221256" cy="864096"/>
          </a:xfrm>
          <a:prstGeom prst="rect">
            <a:avLst/>
          </a:prstGeom>
          <a:noFill/>
        </p:spPr>
      </p:pic>
      <p:pic>
        <p:nvPicPr>
          <p:cNvPr id="6150" name="Picture 6" descr="C:\Users\hp ENVY\Desktop\i (1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860032" y="188640"/>
            <a:ext cx="936103" cy="936103"/>
          </a:xfrm>
          <a:prstGeom prst="rect">
            <a:avLst/>
          </a:prstGeom>
          <a:noFill/>
        </p:spPr>
      </p:pic>
      <p:pic>
        <p:nvPicPr>
          <p:cNvPr id="9" name="Picture 3" descr="C:\Users\hp ENVY\Desktop\картинки к ребусам\картинки по ПДД\i (12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96136" y="116632"/>
            <a:ext cx="1296144" cy="1002173"/>
          </a:xfrm>
          <a:prstGeom prst="rect">
            <a:avLst/>
          </a:prstGeom>
          <a:noFill/>
        </p:spPr>
      </p:pic>
      <p:pic>
        <p:nvPicPr>
          <p:cNvPr id="10" name="Picture 5" descr="C:\Users\hp ENVY\Desktop\картинки к ребусам\картинки по ПДД\i (27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922745" y="332656"/>
            <a:ext cx="1221256" cy="864096"/>
          </a:xfrm>
          <a:prstGeom prst="rect">
            <a:avLst/>
          </a:prstGeom>
          <a:noFill/>
        </p:spPr>
      </p:pic>
      <p:pic>
        <p:nvPicPr>
          <p:cNvPr id="6151" name="Picture 7" descr="C:\Users\hp ENVY\Desktop\картинки к ребусам\картинки по ПДД\i (23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948264" y="188640"/>
            <a:ext cx="1089282" cy="1002407"/>
          </a:xfrm>
          <a:prstGeom prst="rect">
            <a:avLst/>
          </a:prstGeom>
          <a:noFill/>
        </p:spPr>
      </p:pic>
      <p:pic>
        <p:nvPicPr>
          <p:cNvPr id="6152" name="Picture 8" descr="C:\Users\hp ENVY\Desktop\i (6)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995936" y="3212976"/>
            <a:ext cx="3923928" cy="3384376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971600" y="1844824"/>
            <a:ext cx="5613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П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51720" y="1916832"/>
            <a:ext cx="5645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И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31840" y="1916832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Р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39952" y="1916832"/>
            <a:ext cx="5389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А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48064" y="1988840"/>
            <a:ext cx="6270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М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72200" y="1988840"/>
            <a:ext cx="5645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И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452320" y="2060848"/>
            <a:ext cx="5757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Д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532440" y="2060848"/>
            <a:ext cx="5389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А</a:t>
            </a:r>
            <a:endParaRPr lang="ru-RU" sz="40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hp ENVY\Desktop\картинки к ребусам\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19672" y="260648"/>
            <a:ext cx="1428750" cy="1428750"/>
          </a:xfrm>
          <a:prstGeom prst="rect">
            <a:avLst/>
          </a:prstGeom>
          <a:noFill/>
        </p:spPr>
      </p:pic>
      <p:pic>
        <p:nvPicPr>
          <p:cNvPr id="7171" name="Picture 3" descr="C:\Users\hp ENVY\Desktop\картинки к ребусам\картинки по ПДД\36860607564449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59832" y="188640"/>
            <a:ext cx="1524876" cy="1440160"/>
          </a:xfrm>
          <a:prstGeom prst="rect">
            <a:avLst/>
          </a:prstGeom>
          <a:noFill/>
        </p:spPr>
      </p:pic>
      <p:pic>
        <p:nvPicPr>
          <p:cNvPr id="7172" name="Picture 4" descr="C:\Users\hp ENVY\Desktop\картинки к ребусам\картинки по ПДД\i (29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260648"/>
            <a:ext cx="1905000" cy="1428750"/>
          </a:xfrm>
          <a:prstGeom prst="rect">
            <a:avLst/>
          </a:prstGeom>
          <a:noFill/>
        </p:spPr>
      </p:pic>
      <p:pic>
        <p:nvPicPr>
          <p:cNvPr id="7173" name="Picture 5" descr="C:\Users\hp ENVY\Desktop\картинки к ребусам\i (1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28184" y="188640"/>
            <a:ext cx="1728192" cy="1728192"/>
          </a:xfrm>
          <a:prstGeom prst="rect">
            <a:avLst/>
          </a:prstGeom>
          <a:noFill/>
        </p:spPr>
      </p:pic>
      <p:pic>
        <p:nvPicPr>
          <p:cNvPr id="7174" name="Picture 6" descr="C:\Users\hp ENVY\Desktop\i (8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211960" y="3573016"/>
            <a:ext cx="4608512" cy="3000333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059832" y="2276872"/>
            <a:ext cx="5453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Л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83968" y="2348880"/>
            <a:ext cx="463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Е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36096" y="2276872"/>
            <a:ext cx="4459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Г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16216" y="2276872"/>
            <a:ext cx="5838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О</a:t>
            </a:r>
            <a:endParaRPr lang="ru-RU" sz="40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hp ENVY\Desktop\картинки к ребусам\картинки по ПДД\i (2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67744" y="188640"/>
            <a:ext cx="1932215" cy="1656184"/>
          </a:xfrm>
          <a:prstGeom prst="rect">
            <a:avLst/>
          </a:prstGeom>
          <a:noFill/>
        </p:spPr>
      </p:pic>
      <p:pic>
        <p:nvPicPr>
          <p:cNvPr id="8195" name="Picture 3" descr="C:\Users\hp ENVY\Desktop\картинки к ребусам\картинки по ПДД\36860607564449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39952" y="116632"/>
            <a:ext cx="1761906" cy="1664022"/>
          </a:xfrm>
          <a:prstGeom prst="rect">
            <a:avLst/>
          </a:prstGeom>
          <a:noFill/>
        </p:spPr>
      </p:pic>
      <p:pic>
        <p:nvPicPr>
          <p:cNvPr id="8196" name="Picture 4" descr="C:\Users\hp ENVY\Desktop\картинки к ребусам\i (13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56176" y="188640"/>
            <a:ext cx="1656184" cy="1656184"/>
          </a:xfrm>
          <a:prstGeom prst="rect">
            <a:avLst/>
          </a:prstGeom>
          <a:noFill/>
        </p:spPr>
      </p:pic>
      <p:pic>
        <p:nvPicPr>
          <p:cNvPr id="8197" name="Picture 5" descr="C:\Users\hp ENVY\Desktop\i (9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11960" y="3284984"/>
            <a:ext cx="4392488" cy="338437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275856" y="2420888"/>
            <a:ext cx="5405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Ф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44008" y="2492896"/>
            <a:ext cx="463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Е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40152" y="2492896"/>
            <a:ext cx="5036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Я</a:t>
            </a:r>
            <a:endParaRPr lang="ru-RU" sz="40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56</TotalTime>
  <Words>81</Words>
  <Application>Microsoft Office PowerPoint</Application>
  <PresentationFormat>Экран (4:3)</PresentationFormat>
  <Paragraphs>43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Р Е Б У С Ы для детей подготовительной к школе группы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 Е Б У С Ы для детей подготовительной к школе группы</dc:title>
  <dc:creator>hp ENVY</dc:creator>
  <cp:lastModifiedBy>HP</cp:lastModifiedBy>
  <cp:revision>8</cp:revision>
  <dcterms:created xsi:type="dcterms:W3CDTF">2015-02-23T07:04:17Z</dcterms:created>
  <dcterms:modified xsi:type="dcterms:W3CDTF">2020-04-03T15:08:28Z</dcterms:modified>
</cp:coreProperties>
</file>