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426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03.04.2020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03.04.2020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7" Type="http://schemas.openxmlformats.org/officeDocument/2006/relationships/image" Target="../media/image14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image" Target="../media/image3.jpeg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eg"/><Relationship Id="rId3" Type="http://schemas.openxmlformats.org/officeDocument/2006/relationships/image" Target="../media/image16.jpeg"/><Relationship Id="rId7" Type="http://schemas.openxmlformats.org/officeDocument/2006/relationships/image" Target="../media/image17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jpeg"/><Relationship Id="rId5" Type="http://schemas.openxmlformats.org/officeDocument/2006/relationships/image" Target="../media/image5.jpeg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7" Type="http://schemas.openxmlformats.org/officeDocument/2006/relationships/image" Target="../media/image2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7" Type="http://schemas.openxmlformats.org/officeDocument/2006/relationships/image" Target="../media/image23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image" Target="../media/image3.jpeg"/><Relationship Id="rId4" Type="http://schemas.openxmlformats.org/officeDocument/2006/relationships/image" Target="../media/image22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image" Target="../media/image24.jpeg"/><Relationship Id="rId7" Type="http://schemas.openxmlformats.org/officeDocument/2006/relationships/image" Target="../media/image5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1.jpeg"/><Relationship Id="rId9" Type="http://schemas.openxmlformats.org/officeDocument/2006/relationships/image" Target="../media/image2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9.jpeg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227701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6000" b="1" dirty="0" smtClean="0">
                <a:solidFill>
                  <a:srgbClr val="FF0000"/>
                </a:solidFill>
              </a:rPr>
              <a:t>Р Е Б У С Ы</a:t>
            </a:r>
            <a:r>
              <a:rPr lang="ru-RU" b="1" dirty="0" smtClean="0">
                <a:solidFill>
                  <a:srgbClr val="FF0000"/>
                </a:solidFill>
              </a:rPr>
              <a:t/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>для детей подготовительной к школе группы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32560" y="3645024"/>
            <a:ext cx="7406640" cy="2448272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solidFill>
                  <a:srgbClr val="00B050"/>
                </a:solidFill>
              </a:rPr>
              <a:t>по лексической теме: «ПОСУДА»</a:t>
            </a:r>
            <a:endParaRPr lang="ru-RU" sz="3600" b="1" dirty="0">
              <a:solidFill>
                <a:srgbClr val="00B050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741801" y="1700808"/>
            <a:ext cx="5660397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М О Л О Д Ц Ы!!!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9218" name="Picture 2" descr="C:\Users\hp ENVY\Desktop\картинки к ребусам\картинки по ПДД\i (26)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779912" y="2996952"/>
            <a:ext cx="4601311" cy="3240360"/>
          </a:xfrm>
          <a:prstGeom prst="rect">
            <a:avLst/>
          </a:prstGeom>
          <a:noFill/>
        </p:spPr>
      </p:pic>
    </p:spTree>
  </p:cSld>
  <p:clrMapOvr>
    <a:masterClrMapping/>
  </p:clrMapOvr>
  <p:transition>
    <p:sndAc>
      <p:stSnd>
        <p:snd r:embed="rId2" name="applause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4941168"/>
            <a:ext cx="7498080" cy="1307232"/>
          </a:xfrm>
        </p:spPr>
        <p:txBody>
          <a:bodyPr>
            <a:normAutofit fontScale="77500" lnSpcReduction="20000"/>
          </a:bodyPr>
          <a:lstStyle/>
          <a:p>
            <a:r>
              <a:rPr lang="ru-RU" b="1" dirty="0" smtClean="0">
                <a:solidFill>
                  <a:srgbClr val="00B050"/>
                </a:solidFill>
              </a:rPr>
              <a:t>Работу выполнила Колесникова Марина Викторовна воспитатель МБДОУ «Детский сад № 118» комбинированного вида г. Новокузнецк</a:t>
            </a:r>
            <a:endParaRPr lang="ru-RU" b="1" dirty="0">
              <a:solidFill>
                <a:srgbClr val="00B05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297370" y="1844824"/>
            <a:ext cx="5442982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СПАСИБО  ЗА  ВНИМАНИЕ!!!</a:t>
            </a:r>
            <a:endParaRPr lang="ru-RU" sz="5400" b="1" cap="none" spc="0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hp ENVY\Desktop\картинки к ребусам\картинки по ПДД\i (48)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043608" y="0"/>
            <a:ext cx="1390650" cy="1428750"/>
          </a:xfrm>
          <a:prstGeom prst="rect">
            <a:avLst/>
          </a:prstGeom>
          <a:noFill/>
        </p:spPr>
      </p:pic>
      <p:pic>
        <p:nvPicPr>
          <p:cNvPr id="1027" name="Picture 3" descr="C:\Users\hp ENVY\Desktop\картинки к ребусам\картинки по ПДД\i (27)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411760" y="332656"/>
            <a:ext cx="1628341" cy="1152128"/>
          </a:xfrm>
          <a:prstGeom prst="rect">
            <a:avLst/>
          </a:prstGeom>
          <a:noFill/>
        </p:spPr>
      </p:pic>
      <p:pic>
        <p:nvPicPr>
          <p:cNvPr id="1028" name="Picture 4" descr="C:\Users\hp ENVY\Desktop\картинки к ребусам\картинки по ПДД\i (5)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923928" y="0"/>
            <a:ext cx="1247775" cy="1428750"/>
          </a:xfrm>
          <a:prstGeom prst="rect">
            <a:avLst/>
          </a:prstGeom>
          <a:noFill/>
        </p:spPr>
      </p:pic>
      <p:pic>
        <p:nvPicPr>
          <p:cNvPr id="1029" name="Picture 5" descr="C:\Users\hp ENVY\Desktop\картинки к ребусам\картинки по ПДД\i (17)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5292080" y="116632"/>
            <a:ext cx="1457325" cy="1428750"/>
          </a:xfrm>
          <a:prstGeom prst="rect">
            <a:avLst/>
          </a:prstGeom>
          <a:noFill/>
        </p:spPr>
      </p:pic>
      <p:pic>
        <p:nvPicPr>
          <p:cNvPr id="1030" name="Picture 6" descr="C:\Users\hp ENVY\Desktop\картинки к ребусам\картинки по ПДД\i (2)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6876256" y="116632"/>
            <a:ext cx="2105025" cy="1428750"/>
          </a:xfrm>
          <a:prstGeom prst="rect">
            <a:avLst/>
          </a:prstGeom>
          <a:noFill/>
        </p:spPr>
      </p:pic>
      <p:pic>
        <p:nvPicPr>
          <p:cNvPr id="1031" name="Picture 7" descr="C:\Users\hp ENVY\Desktop\i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2915816" y="3573016"/>
            <a:ext cx="4248472" cy="3063802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2843808" y="2204864"/>
            <a:ext cx="51007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00B050"/>
                </a:solidFill>
              </a:rPr>
              <a:t>Ч</a:t>
            </a:r>
            <a:endParaRPr lang="ru-RU" sz="4000" b="1" dirty="0">
              <a:solidFill>
                <a:srgbClr val="00B05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779912" y="2276872"/>
            <a:ext cx="52129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00B050"/>
                </a:solidFill>
              </a:rPr>
              <a:t>А</a:t>
            </a:r>
            <a:endParaRPr lang="ru-RU" sz="4000" b="1" dirty="0">
              <a:solidFill>
                <a:srgbClr val="00B05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716016" y="2420888"/>
            <a:ext cx="66075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00B050"/>
                </a:solidFill>
              </a:rPr>
              <a:t>Ш</a:t>
            </a:r>
            <a:endParaRPr lang="ru-RU" sz="4000" b="1" dirty="0">
              <a:solidFill>
                <a:srgbClr val="00B05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940152" y="2348880"/>
            <a:ext cx="50847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00B050"/>
                </a:solidFill>
              </a:rPr>
              <a:t>К</a:t>
            </a:r>
            <a:endParaRPr lang="ru-RU" sz="4000" b="1" dirty="0">
              <a:solidFill>
                <a:srgbClr val="00B05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020272" y="2348880"/>
            <a:ext cx="52129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00B050"/>
                </a:solidFill>
              </a:rPr>
              <a:t>А</a:t>
            </a:r>
            <a:endParaRPr lang="ru-RU" sz="4000" b="1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10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3" grpId="0"/>
      <p:bldP spid="14" grpId="0"/>
      <p:bldP spid="1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hp ENVY\Desktop\картинки к ребусам\картинки по ПДД\i (7)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419872" y="188640"/>
            <a:ext cx="1019175" cy="1428750"/>
          </a:xfrm>
          <a:prstGeom prst="rect">
            <a:avLst/>
          </a:prstGeom>
          <a:noFill/>
        </p:spPr>
      </p:pic>
      <p:pic>
        <p:nvPicPr>
          <p:cNvPr id="2051" name="Picture 3" descr="C:\Users\hp ENVY\Desktop\картинки к ребусам\картинки по ПДД\i (13)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499992" y="116632"/>
            <a:ext cx="1390650" cy="1428750"/>
          </a:xfrm>
          <a:prstGeom prst="rect">
            <a:avLst/>
          </a:prstGeom>
          <a:noFill/>
        </p:spPr>
      </p:pic>
      <p:pic>
        <p:nvPicPr>
          <p:cNvPr id="2052" name="Picture 4" descr="C:\Users\hp ENVY\Desktop\картинки к ребусам\картинки по ПДД\i (5)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084168" y="188640"/>
            <a:ext cx="1247775" cy="1428750"/>
          </a:xfrm>
          <a:prstGeom prst="rect">
            <a:avLst/>
          </a:prstGeom>
          <a:noFill/>
        </p:spPr>
      </p:pic>
      <p:pic>
        <p:nvPicPr>
          <p:cNvPr id="2053" name="Picture 5" descr="C:\Users\hp ENVY\Desktop\картинки к ребусам\i (6)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1907704" y="260648"/>
            <a:ext cx="1428750" cy="1428750"/>
          </a:xfrm>
          <a:prstGeom prst="rect">
            <a:avLst/>
          </a:prstGeom>
          <a:noFill/>
        </p:spPr>
      </p:pic>
      <p:pic>
        <p:nvPicPr>
          <p:cNvPr id="2054" name="Picture 6" descr="C:\Users\hp ENVY\Desktop\1a3bf8428cca159efedc9972cd32dbd1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3275856" y="3212976"/>
            <a:ext cx="4176464" cy="3042853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3203848" y="2204864"/>
            <a:ext cx="50847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00B050"/>
                </a:solidFill>
              </a:rPr>
              <a:t>К</a:t>
            </a:r>
            <a:endParaRPr lang="ru-RU" sz="4000" b="1" dirty="0">
              <a:solidFill>
                <a:srgbClr val="00B05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211960" y="2276872"/>
            <a:ext cx="56137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00B050"/>
                </a:solidFill>
              </a:rPr>
              <a:t>О</a:t>
            </a:r>
            <a:endParaRPr lang="ru-RU" sz="4000" b="1" dirty="0">
              <a:solidFill>
                <a:srgbClr val="00B05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364088" y="2348880"/>
            <a:ext cx="50366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00B050"/>
                </a:solidFill>
              </a:rPr>
              <a:t>В</a:t>
            </a:r>
            <a:endParaRPr lang="ru-RU" sz="4000" b="1" dirty="0">
              <a:solidFill>
                <a:srgbClr val="00B05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444208" y="2348880"/>
            <a:ext cx="66075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00B050"/>
                </a:solidFill>
              </a:rPr>
              <a:t>Ш</a:t>
            </a:r>
            <a:endParaRPr lang="ru-RU" sz="4000" b="1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hp ENVY\Desktop\картинки к ребусам\i (12)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187624" y="188640"/>
            <a:ext cx="1428750" cy="1428750"/>
          </a:xfrm>
          <a:prstGeom prst="rect">
            <a:avLst/>
          </a:prstGeom>
          <a:noFill/>
        </p:spPr>
      </p:pic>
      <p:pic>
        <p:nvPicPr>
          <p:cNvPr id="3075" name="Picture 3" descr="C:\Users\hp ENVY\Desktop\картинки к ребусам\картинки по ПДД\i (7)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699792" y="260648"/>
            <a:ext cx="1019175" cy="1428750"/>
          </a:xfrm>
          <a:prstGeom prst="rect">
            <a:avLst/>
          </a:prstGeom>
          <a:noFill/>
        </p:spPr>
      </p:pic>
      <p:pic>
        <p:nvPicPr>
          <p:cNvPr id="3076" name="Picture 4" descr="C:\Users\hp ENVY\Desktop\картинки к ребусам\картинки по ПДД\i (17)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292080" y="188640"/>
            <a:ext cx="1457325" cy="1428750"/>
          </a:xfrm>
          <a:prstGeom prst="rect">
            <a:avLst/>
          </a:prstGeom>
          <a:noFill/>
        </p:spPr>
      </p:pic>
      <p:pic>
        <p:nvPicPr>
          <p:cNvPr id="3077" name="Picture 5" descr="C:\Users\hp ENVY\Desktop\картинки к ребусам\картинки по ПДД\i (27)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6876256" y="188640"/>
            <a:ext cx="2019300" cy="1428750"/>
          </a:xfrm>
          <a:prstGeom prst="rect">
            <a:avLst/>
          </a:prstGeom>
          <a:noFill/>
        </p:spPr>
      </p:pic>
      <p:pic>
        <p:nvPicPr>
          <p:cNvPr id="3078" name="Picture 6" descr="C:\Users\hp ENVY\Desktop\i (1)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4067944" y="188640"/>
            <a:ext cx="933450" cy="1428750"/>
          </a:xfrm>
          <a:prstGeom prst="rect">
            <a:avLst/>
          </a:prstGeom>
          <a:noFill/>
        </p:spPr>
      </p:pic>
      <p:pic>
        <p:nvPicPr>
          <p:cNvPr id="3079" name="Picture 7" descr="C:\Users\hp ENVY\Desktop\withGod_DSC_6570kw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2771800" y="3717032"/>
            <a:ext cx="4320480" cy="2793910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2699792" y="2276872"/>
            <a:ext cx="52610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00B050"/>
                </a:solidFill>
              </a:rPr>
              <a:t>Л</a:t>
            </a:r>
            <a:endParaRPr lang="ru-RU" sz="4000" b="1" dirty="0">
              <a:solidFill>
                <a:srgbClr val="00B05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635896" y="2276872"/>
            <a:ext cx="56137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00B050"/>
                </a:solidFill>
              </a:rPr>
              <a:t>О</a:t>
            </a:r>
            <a:endParaRPr lang="ru-RU" sz="4000" b="1" dirty="0">
              <a:solidFill>
                <a:srgbClr val="00B05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644008" y="2492896"/>
            <a:ext cx="67678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00B050"/>
                </a:solidFill>
              </a:rPr>
              <a:t>Ж</a:t>
            </a:r>
            <a:endParaRPr lang="ru-RU" sz="4000" b="1" dirty="0">
              <a:solidFill>
                <a:srgbClr val="00B05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868144" y="2420888"/>
            <a:ext cx="50847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00B050"/>
                </a:solidFill>
              </a:rPr>
              <a:t>К</a:t>
            </a:r>
            <a:endParaRPr lang="ru-RU" sz="4000" b="1" dirty="0">
              <a:solidFill>
                <a:srgbClr val="00B05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948264" y="2420888"/>
            <a:ext cx="52129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00B050"/>
                </a:solidFill>
              </a:rPr>
              <a:t>А</a:t>
            </a:r>
            <a:endParaRPr lang="ru-RU" sz="4000" b="1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30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3" grpId="0"/>
      <p:bldP spid="14" grpId="0"/>
      <p:bldP spid="1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hp ENVY\Desktop\картинки к ребусам\картинки по ПДД\i (16)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043608" y="0"/>
            <a:ext cx="1290439" cy="1290439"/>
          </a:xfrm>
          <a:prstGeom prst="rect">
            <a:avLst/>
          </a:prstGeom>
          <a:noFill/>
        </p:spPr>
      </p:pic>
      <p:pic>
        <p:nvPicPr>
          <p:cNvPr id="4099" name="Picture 3" descr="C:\Users\hp ENVY\Desktop\картинки к ребусам\картинки по ПДД\i (14)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123728" y="0"/>
            <a:ext cx="1247775" cy="1428750"/>
          </a:xfrm>
          <a:prstGeom prst="rect">
            <a:avLst/>
          </a:prstGeom>
          <a:noFill/>
        </p:spPr>
      </p:pic>
      <p:pic>
        <p:nvPicPr>
          <p:cNvPr id="4100" name="Picture 4" descr="C:\Users\hp ENVY\Desktop\картинки к ребусам\картинки по ПДД\i (2)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347864" y="260648"/>
            <a:ext cx="1412553" cy="958746"/>
          </a:xfrm>
          <a:prstGeom prst="rect">
            <a:avLst/>
          </a:prstGeom>
          <a:noFill/>
        </p:spPr>
      </p:pic>
      <p:pic>
        <p:nvPicPr>
          <p:cNvPr id="4101" name="Picture 5" descr="C:\Users\hp ENVY\Desktop\картинки к ребусам\картинки по ПДД\i (17)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788024" y="116632"/>
            <a:ext cx="1395515" cy="1368152"/>
          </a:xfrm>
          <a:prstGeom prst="rect">
            <a:avLst/>
          </a:prstGeom>
          <a:noFill/>
        </p:spPr>
      </p:pic>
      <p:pic>
        <p:nvPicPr>
          <p:cNvPr id="4102" name="Picture 6" descr="C:\Users\hp ENVY\Desktop\картинки к ребусам\картинки по ПДД\i (27)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6228184" y="332656"/>
            <a:ext cx="1657722" cy="1172917"/>
          </a:xfrm>
          <a:prstGeom prst="rect">
            <a:avLst/>
          </a:prstGeom>
          <a:noFill/>
        </p:spPr>
      </p:pic>
      <p:pic>
        <p:nvPicPr>
          <p:cNvPr id="4103" name="Picture 7" descr="C:\Users\hp ENVY\Desktop\картинки к ребусам\картинки по ПДД\i (10)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7740352" y="116632"/>
            <a:ext cx="1290439" cy="1290439"/>
          </a:xfrm>
          <a:prstGeom prst="rect">
            <a:avLst/>
          </a:prstGeom>
          <a:noFill/>
        </p:spPr>
      </p:pic>
      <p:pic>
        <p:nvPicPr>
          <p:cNvPr id="4105" name="Picture 9" descr="C:\Users\hp ENVY\Desktop\84afc4f34d46.jpg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3491880" y="3645024"/>
            <a:ext cx="2880320" cy="2880320"/>
          </a:xfrm>
          <a:prstGeom prst="rect">
            <a:avLst/>
          </a:prstGeom>
          <a:noFill/>
        </p:spPr>
      </p:pic>
      <p:sp>
        <p:nvSpPr>
          <p:cNvPr id="19" name="TextBox 18"/>
          <p:cNvSpPr txBox="1"/>
          <p:nvPr/>
        </p:nvSpPr>
        <p:spPr>
          <a:xfrm>
            <a:off x="3275856" y="2276872"/>
            <a:ext cx="47801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00B050"/>
                </a:solidFill>
              </a:rPr>
              <a:t>Т</a:t>
            </a:r>
            <a:endParaRPr lang="ru-RU" sz="4000" b="1" dirty="0">
              <a:solidFill>
                <a:srgbClr val="00B05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4139952" y="2348880"/>
            <a:ext cx="52129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00B050"/>
                </a:solidFill>
              </a:rPr>
              <a:t>А</a:t>
            </a:r>
            <a:endParaRPr lang="ru-RU" sz="4000" b="1" dirty="0">
              <a:solidFill>
                <a:srgbClr val="00B05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148064" y="2348880"/>
            <a:ext cx="50847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00B050"/>
                </a:solidFill>
              </a:rPr>
              <a:t>К</a:t>
            </a:r>
            <a:endParaRPr lang="ru-RU" sz="4000" b="1" dirty="0">
              <a:solidFill>
                <a:srgbClr val="00B050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6084168" y="2420888"/>
            <a:ext cx="52129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00B050"/>
                </a:solidFill>
              </a:rPr>
              <a:t>А</a:t>
            </a:r>
            <a:endParaRPr lang="ru-RU" sz="4000" b="1" dirty="0">
              <a:solidFill>
                <a:srgbClr val="00B050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7164288" y="2492896"/>
            <a:ext cx="54213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00B050"/>
                </a:solidFill>
              </a:rPr>
              <a:t>Н</a:t>
            </a:r>
            <a:endParaRPr lang="ru-RU" sz="4000" b="1" dirty="0">
              <a:solidFill>
                <a:srgbClr val="00B050"/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2339752" y="2348880"/>
            <a:ext cx="48442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00B050"/>
                </a:solidFill>
              </a:rPr>
              <a:t>С</a:t>
            </a:r>
            <a:endParaRPr lang="ru-RU" sz="4000" b="1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4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1" grpId="0"/>
      <p:bldP spid="22" grpId="0"/>
      <p:bldP spid="23" grpId="0"/>
      <p:bldP spid="24" grpId="0"/>
      <p:bldP spid="3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hp ENVY\Desktop\картинки к ребусам\картинки по ПДД\i (13)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259632" y="0"/>
            <a:ext cx="1390650" cy="1428750"/>
          </a:xfrm>
          <a:prstGeom prst="rect">
            <a:avLst/>
          </a:prstGeom>
          <a:noFill/>
        </p:spPr>
      </p:pic>
      <p:pic>
        <p:nvPicPr>
          <p:cNvPr id="5123" name="Picture 3" descr="C:\Users\hp ENVY\Desktop\картинки к ребусам\картинки по ПДД\i (12)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699792" y="260648"/>
            <a:ext cx="1482707" cy="1146423"/>
          </a:xfrm>
          <a:prstGeom prst="rect">
            <a:avLst/>
          </a:prstGeom>
          <a:noFill/>
        </p:spPr>
      </p:pic>
      <p:pic>
        <p:nvPicPr>
          <p:cNvPr id="5124" name="Picture 4" descr="C:\Users\hp ENVY\Desktop\картинки к ребусам\картинки по ПДД\i (17)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508104" y="116632"/>
            <a:ext cx="1457325" cy="1428750"/>
          </a:xfrm>
          <a:prstGeom prst="rect">
            <a:avLst/>
          </a:prstGeom>
          <a:noFill/>
        </p:spPr>
      </p:pic>
      <p:pic>
        <p:nvPicPr>
          <p:cNvPr id="5125" name="Picture 5" descr="C:\Users\hp ENVY\Desktop\картинки к ребусам\картинки по ПДД\i (2)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7092280" y="188640"/>
            <a:ext cx="1835696" cy="1245948"/>
          </a:xfrm>
          <a:prstGeom prst="rect">
            <a:avLst/>
          </a:prstGeom>
          <a:noFill/>
        </p:spPr>
      </p:pic>
      <p:pic>
        <p:nvPicPr>
          <p:cNvPr id="5126" name="Picture 6" descr="C:\Users\hp ENVY\Desktop\картинки к ребусам\i (12)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4067944" y="116632"/>
            <a:ext cx="1428750" cy="1428750"/>
          </a:xfrm>
          <a:prstGeom prst="rect">
            <a:avLst/>
          </a:prstGeom>
          <a:noFill/>
        </p:spPr>
      </p:pic>
      <p:pic>
        <p:nvPicPr>
          <p:cNvPr id="5128" name="Picture 8" descr="C:\Users\hp ENVY\Desktop\i (2)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2627784" y="3356992"/>
            <a:ext cx="4680520" cy="3384376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2699792" y="2132856"/>
            <a:ext cx="50366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00B050"/>
                </a:solidFill>
              </a:rPr>
              <a:t>В</a:t>
            </a:r>
            <a:endParaRPr lang="ru-RU" sz="4000" b="1" dirty="0">
              <a:solidFill>
                <a:srgbClr val="00B05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707904" y="2348880"/>
            <a:ext cx="55816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00B050"/>
                </a:solidFill>
              </a:rPr>
              <a:t>И</a:t>
            </a:r>
            <a:endParaRPr lang="ru-RU" sz="4000" b="1" dirty="0">
              <a:solidFill>
                <a:srgbClr val="00B05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860032" y="2276872"/>
            <a:ext cx="52610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00B050"/>
                </a:solidFill>
              </a:rPr>
              <a:t>Л</a:t>
            </a:r>
            <a:endParaRPr lang="ru-RU" sz="4000" b="1" dirty="0">
              <a:solidFill>
                <a:srgbClr val="00B05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940152" y="2276872"/>
            <a:ext cx="50847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00B050"/>
                </a:solidFill>
              </a:rPr>
              <a:t>К</a:t>
            </a:r>
            <a:endParaRPr lang="ru-RU" sz="4000" b="1" dirty="0">
              <a:solidFill>
                <a:srgbClr val="00B05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092280" y="2348880"/>
            <a:ext cx="52129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00B050"/>
                </a:solidFill>
              </a:rPr>
              <a:t>А</a:t>
            </a:r>
            <a:endParaRPr lang="ru-RU" sz="4000" b="1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5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  <p:bldP spid="14" grpId="0"/>
      <p:bldP spid="1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hp ENVY\Desktop\картинки к ребусам\картинки по ПДД\i (17)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043608" y="0"/>
            <a:ext cx="1220687" cy="1196752"/>
          </a:xfrm>
          <a:prstGeom prst="rect">
            <a:avLst/>
          </a:prstGeom>
          <a:noFill/>
        </p:spPr>
      </p:pic>
      <p:pic>
        <p:nvPicPr>
          <p:cNvPr id="6147" name="Picture 3" descr="C:\Users\hp ENVY\Desktop\картинки к ребусам\картинки по ПДД\i (11)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339752" y="0"/>
            <a:ext cx="1736833" cy="1296144"/>
          </a:xfrm>
          <a:prstGeom prst="rect">
            <a:avLst/>
          </a:prstGeom>
          <a:noFill/>
        </p:spPr>
      </p:pic>
      <p:pic>
        <p:nvPicPr>
          <p:cNvPr id="6148" name="Picture 4" descr="C:\Users\hp ENVY\Desktop\картинки к ребусам\картинки по ПДД\i (15)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851920" y="0"/>
            <a:ext cx="1368557" cy="1196752"/>
          </a:xfrm>
          <a:prstGeom prst="rect">
            <a:avLst/>
          </a:prstGeom>
          <a:noFill/>
        </p:spPr>
      </p:pic>
      <p:pic>
        <p:nvPicPr>
          <p:cNvPr id="7" name="Picture 2" descr="C:\Users\hp ENVY\Desktop\картинки к ребусам\картинки по ПДД\i (17)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228184" y="0"/>
            <a:ext cx="1313309" cy="1287558"/>
          </a:xfrm>
          <a:prstGeom prst="rect">
            <a:avLst/>
          </a:prstGeom>
          <a:noFill/>
        </p:spPr>
      </p:pic>
      <p:pic>
        <p:nvPicPr>
          <p:cNvPr id="6149" name="Picture 5" descr="C:\Users\hp ENVY\Desktop\картинки к ребусам\картинки по ПДД\i (27)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7524328" y="188640"/>
            <a:ext cx="1512031" cy="1152128"/>
          </a:xfrm>
          <a:prstGeom prst="rect">
            <a:avLst/>
          </a:prstGeom>
          <a:noFill/>
        </p:spPr>
      </p:pic>
      <p:pic>
        <p:nvPicPr>
          <p:cNvPr id="6150" name="Picture 6" descr="C:\Users\hp ENVY\Desktop\i (1)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5364088" y="0"/>
            <a:ext cx="781878" cy="1196752"/>
          </a:xfrm>
          <a:prstGeom prst="rect">
            <a:avLst/>
          </a:prstGeom>
          <a:noFill/>
        </p:spPr>
      </p:pic>
      <p:pic>
        <p:nvPicPr>
          <p:cNvPr id="6151" name="Picture 7" descr="C:\Users\hp ENVY\Desktop\i (3)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3347864" y="3140968"/>
            <a:ext cx="3456384" cy="3456384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2123728" y="1916832"/>
            <a:ext cx="50847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00B050"/>
                </a:solidFill>
              </a:rPr>
              <a:t>К</a:t>
            </a:r>
            <a:endParaRPr lang="ru-RU" sz="4000" b="1" dirty="0">
              <a:solidFill>
                <a:srgbClr val="00B05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987824" y="2132856"/>
            <a:ext cx="49244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00B050"/>
                </a:solidFill>
              </a:rPr>
              <a:t>Р</a:t>
            </a:r>
            <a:endParaRPr lang="ru-RU" sz="4000" b="1" dirty="0">
              <a:solidFill>
                <a:srgbClr val="00B05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851920" y="2132856"/>
            <a:ext cx="50206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00B050"/>
                </a:solidFill>
              </a:rPr>
              <a:t>У</a:t>
            </a:r>
            <a:endParaRPr lang="ru-RU" sz="4000" b="1" dirty="0">
              <a:solidFill>
                <a:srgbClr val="00B05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860032" y="2204864"/>
            <a:ext cx="67678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00B050"/>
                </a:solidFill>
              </a:rPr>
              <a:t>Ж</a:t>
            </a:r>
            <a:endParaRPr lang="ru-RU" sz="4000" b="1" dirty="0">
              <a:solidFill>
                <a:srgbClr val="00B05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084168" y="2132856"/>
            <a:ext cx="50847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00B050"/>
                </a:solidFill>
              </a:rPr>
              <a:t>К</a:t>
            </a:r>
            <a:endParaRPr lang="ru-RU" sz="4000" b="1" dirty="0">
              <a:solidFill>
                <a:srgbClr val="00B05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164288" y="2204864"/>
            <a:ext cx="52129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00B050"/>
                </a:solidFill>
              </a:rPr>
              <a:t>А</a:t>
            </a:r>
            <a:endParaRPr lang="ru-RU" sz="4000" b="1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6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  <p:bldP spid="14" grpId="0"/>
      <p:bldP spid="15" grpId="0"/>
      <p:bldP spid="1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hp ENVY\Desktop\картинки к ребусам\картинки по ПДД\i (14)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115616" y="116632"/>
            <a:ext cx="1126983" cy="1290439"/>
          </a:xfrm>
          <a:prstGeom prst="rect">
            <a:avLst/>
          </a:prstGeom>
          <a:noFill/>
        </p:spPr>
      </p:pic>
      <p:pic>
        <p:nvPicPr>
          <p:cNvPr id="7171" name="Picture 3" descr="C:\Users\hp ENVY\Desktop\картинки к ребусам\картинки по ПДД\i (27)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195736" y="548680"/>
            <a:ext cx="1153666" cy="816273"/>
          </a:xfrm>
          <a:prstGeom prst="rect">
            <a:avLst/>
          </a:prstGeom>
          <a:noFill/>
        </p:spPr>
      </p:pic>
      <p:pic>
        <p:nvPicPr>
          <p:cNvPr id="7172" name="Picture 4" descr="C:\Users\hp ENVY\Desktop\картинки к ребусам\картинки по ПДД\i (11)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203848" y="404664"/>
            <a:ext cx="1343225" cy="1002407"/>
          </a:xfrm>
          <a:prstGeom prst="rect">
            <a:avLst/>
          </a:prstGeom>
          <a:noFill/>
        </p:spPr>
      </p:pic>
      <p:pic>
        <p:nvPicPr>
          <p:cNvPr id="7173" name="Picture 5" descr="C:\Users\hp ENVY\Desktop\картинки к ребусам\картинки по ПДД\368606075644493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427984" y="260648"/>
            <a:ext cx="1151954" cy="1087957"/>
          </a:xfrm>
          <a:prstGeom prst="rect">
            <a:avLst/>
          </a:prstGeom>
          <a:noFill/>
        </p:spPr>
      </p:pic>
      <p:pic>
        <p:nvPicPr>
          <p:cNvPr id="7174" name="Picture 6" descr="C:\Users\hp ENVY\Desktop\картинки к ребусам\i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5580112" y="260648"/>
            <a:ext cx="1008112" cy="1008112"/>
          </a:xfrm>
          <a:prstGeom prst="rect">
            <a:avLst/>
          </a:prstGeom>
          <a:noFill/>
        </p:spPr>
      </p:pic>
      <p:pic>
        <p:nvPicPr>
          <p:cNvPr id="7175" name="Picture 7" descr="C:\Users\hp ENVY\Desktop\картинки к ребусам\картинки по ПДД\i (17)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6516216" y="188640"/>
            <a:ext cx="1175171" cy="1152128"/>
          </a:xfrm>
          <a:prstGeom prst="rect">
            <a:avLst/>
          </a:prstGeom>
          <a:noFill/>
        </p:spPr>
      </p:pic>
      <p:pic>
        <p:nvPicPr>
          <p:cNvPr id="7176" name="Picture 8" descr="C:\Users\hp ENVY\Desktop\картинки к ребусам\картинки по ПДД\i (2).jpg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7773212" y="404664"/>
            <a:ext cx="1370788" cy="930399"/>
          </a:xfrm>
          <a:prstGeom prst="rect">
            <a:avLst/>
          </a:prstGeom>
          <a:noFill/>
        </p:spPr>
      </p:pic>
      <p:pic>
        <p:nvPicPr>
          <p:cNvPr id="7177" name="Picture 9" descr="C:\Users\hp ENVY\Desktop\01900038801_enl.jpg"/>
          <p:cNvPicPr>
            <a:picLocks noChangeAspect="1" noChangeArrowheads="1"/>
          </p:cNvPicPr>
          <p:nvPr/>
        </p:nvPicPr>
        <p:blipFill>
          <a:blip r:embed="rId9" cstate="screen"/>
          <a:srcRect/>
          <a:stretch>
            <a:fillRect/>
          </a:stretch>
        </p:blipFill>
        <p:spPr bwMode="auto">
          <a:xfrm>
            <a:off x="3131840" y="3068959"/>
            <a:ext cx="3816424" cy="3754407"/>
          </a:xfrm>
          <a:prstGeom prst="rect">
            <a:avLst/>
          </a:prstGeom>
          <a:noFill/>
        </p:spPr>
      </p:pic>
      <p:sp>
        <p:nvSpPr>
          <p:cNvPr id="12" name="TextBox 11"/>
          <p:cNvSpPr txBox="1"/>
          <p:nvPr/>
        </p:nvSpPr>
        <p:spPr>
          <a:xfrm>
            <a:off x="1907704" y="1916832"/>
            <a:ext cx="47801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00B050"/>
                </a:solidFill>
              </a:rPr>
              <a:t>Т</a:t>
            </a:r>
            <a:endParaRPr lang="ru-RU" sz="4000" b="1" dirty="0">
              <a:solidFill>
                <a:srgbClr val="00B05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699792" y="2132856"/>
            <a:ext cx="52129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00B050"/>
                </a:solidFill>
              </a:rPr>
              <a:t>А</a:t>
            </a:r>
            <a:endParaRPr lang="ru-RU" sz="4000" b="1" dirty="0">
              <a:solidFill>
                <a:srgbClr val="00B05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635896" y="2132856"/>
            <a:ext cx="49244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00B050"/>
                </a:solidFill>
              </a:rPr>
              <a:t>Р</a:t>
            </a:r>
            <a:endParaRPr lang="ru-RU" sz="4000" b="1" dirty="0">
              <a:solidFill>
                <a:srgbClr val="00B05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572000" y="2132856"/>
            <a:ext cx="47641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00B050"/>
                </a:solidFill>
              </a:rPr>
              <a:t>Е</a:t>
            </a:r>
            <a:endParaRPr lang="ru-RU" sz="4000" b="1" dirty="0">
              <a:solidFill>
                <a:srgbClr val="00B05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508104" y="2204864"/>
            <a:ext cx="52610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00B050"/>
                </a:solidFill>
              </a:rPr>
              <a:t>Л</a:t>
            </a:r>
            <a:endParaRPr lang="ru-RU" sz="4000" b="1" dirty="0">
              <a:solidFill>
                <a:srgbClr val="00B05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588224" y="2204864"/>
            <a:ext cx="50847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00B050"/>
                </a:solidFill>
              </a:rPr>
              <a:t>К</a:t>
            </a:r>
            <a:endParaRPr lang="ru-RU" sz="4000" b="1" dirty="0">
              <a:solidFill>
                <a:srgbClr val="00B05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7524328" y="2204864"/>
            <a:ext cx="52129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00B050"/>
                </a:solidFill>
              </a:rPr>
              <a:t>А</a:t>
            </a:r>
            <a:endParaRPr lang="ru-RU" sz="4000" b="1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7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  <p:bldP spid="15" grpId="0"/>
      <p:bldP spid="16" grpId="0"/>
      <p:bldP spid="17" grpId="0"/>
      <p:bldP spid="1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hp ENVY\Desktop\картинки к ребусам\картинки по ПДД\i (10)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411760" y="188640"/>
            <a:ext cx="1428750" cy="1428750"/>
          </a:xfrm>
          <a:prstGeom prst="rect">
            <a:avLst/>
          </a:prstGeom>
          <a:noFill/>
        </p:spPr>
      </p:pic>
      <p:pic>
        <p:nvPicPr>
          <p:cNvPr id="8195" name="Picture 3" descr="C:\Users\hp ENVY\Desktop\картинки к ребусам\i (1)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139952" y="332656"/>
            <a:ext cx="1428750" cy="1428750"/>
          </a:xfrm>
          <a:prstGeom prst="rect">
            <a:avLst/>
          </a:prstGeom>
          <a:noFill/>
        </p:spPr>
      </p:pic>
      <p:pic>
        <p:nvPicPr>
          <p:cNvPr id="8196" name="Picture 4" descr="C:\Users\hp ENVY\Desktop\i (1)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228184" y="116632"/>
            <a:ext cx="933450" cy="1428750"/>
          </a:xfrm>
          <a:prstGeom prst="rect">
            <a:avLst/>
          </a:prstGeom>
          <a:noFill/>
        </p:spPr>
      </p:pic>
      <p:pic>
        <p:nvPicPr>
          <p:cNvPr id="8197" name="Picture 5" descr="C:\Users\hp ENVY\Desktop\8457121 (1)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2432368" y="3933056"/>
            <a:ext cx="4846692" cy="2520280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3707904" y="2132856"/>
            <a:ext cx="54213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00B050"/>
                </a:solidFill>
              </a:rPr>
              <a:t>Н</a:t>
            </a:r>
            <a:endParaRPr lang="ru-RU" sz="4000" b="1" dirty="0">
              <a:solidFill>
                <a:srgbClr val="00B05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860032" y="2276872"/>
            <a:ext cx="64710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00B050"/>
                </a:solidFill>
              </a:rPr>
              <a:t> О</a:t>
            </a:r>
            <a:endParaRPr lang="ru-RU" sz="4000" b="1" dirty="0">
              <a:solidFill>
                <a:srgbClr val="00B05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300192" y="2276872"/>
            <a:ext cx="67678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00B050"/>
                </a:solidFill>
              </a:rPr>
              <a:t>Ж</a:t>
            </a:r>
            <a:endParaRPr lang="ru-RU" sz="4000" b="1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8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97</TotalTime>
  <Words>85</Words>
  <Application>Microsoft Office PowerPoint</Application>
  <PresentationFormat>Экран (4:3)</PresentationFormat>
  <Paragraphs>46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Солнцестояние</vt:lpstr>
      <vt:lpstr>Р Е Б У С Ы для детей подготовительной к школе группы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 Е Б У С Ы для детей подготовительной к школе группы</dc:title>
  <dc:creator>hp ENVY</dc:creator>
  <cp:lastModifiedBy>HP</cp:lastModifiedBy>
  <cp:revision>12</cp:revision>
  <dcterms:created xsi:type="dcterms:W3CDTF">2015-02-26T08:40:04Z</dcterms:created>
  <dcterms:modified xsi:type="dcterms:W3CDTF">2020-04-03T15:09:31Z</dcterms:modified>
</cp:coreProperties>
</file>