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2D858-0302-4440-851A-A4D28369A25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48DD2-BD0F-4E71-9D3D-CBC60EA075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109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16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557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9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12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26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8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086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3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41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43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7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99"/>
            </a:gs>
            <a:gs pos="50000">
              <a:srgbClr val="CCFF99"/>
            </a:gs>
            <a:gs pos="100000">
              <a:srgbClr val="CCFF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E5ACE-DA78-4146-B87C-AACE451557D0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1E56B-DC83-4683-899F-7F888CD17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8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3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3888" y="3314700"/>
            <a:ext cx="7886700" cy="2571452"/>
          </a:xfrm>
        </p:spPr>
        <p:txBody>
          <a:bodyPr>
            <a:normAutofit fontScale="90000"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6600" dirty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«Удивительные деревья»</a:t>
            </a:r>
            <a:br>
              <a:rPr lang="ru-RU" sz="6600" dirty="0">
                <a:solidFill>
                  <a:srgbClr val="FFC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714624" y="6115050"/>
            <a:ext cx="6215064" cy="514349"/>
          </a:xfrm>
        </p:spPr>
        <p:txBody>
          <a:bodyPr/>
          <a:lstStyle/>
          <a:p>
            <a:r>
              <a:rPr lang="ru-RU" b="1" cap="all" dirty="0">
                <a:solidFill>
                  <a:srgbClr val="00B0F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«Юный цветовод», 2 </a:t>
            </a:r>
            <a:r>
              <a:rPr lang="ru-RU" b="1" cap="all" dirty="0" err="1">
                <a:solidFill>
                  <a:srgbClr val="00B0F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г.о</a:t>
            </a:r>
            <a:r>
              <a:rPr lang="ru-RU" b="1" cap="all" dirty="0">
                <a:solidFill>
                  <a:srgbClr val="00B0F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., </a:t>
            </a:r>
            <a:r>
              <a:rPr lang="ru-RU" b="1" cap="all" dirty="0" smtClean="0">
                <a:solidFill>
                  <a:srgbClr val="00B0F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 </a:t>
            </a:r>
            <a:r>
              <a:rPr lang="ru-RU" b="1" cap="all" dirty="0">
                <a:solidFill>
                  <a:srgbClr val="00B0F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30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80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06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2497" y="1257301"/>
            <a:ext cx="5462256" cy="344804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557213"/>
            <a:ext cx="3028950" cy="59721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Радужный эвкалипт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Радужный эвкалипт удивителен тем, что его ствол как будто покрыт разноцветными красками, при этом раскраска всё время меняется. Такой эффект достигается за счет постепенного отслоения коры в виде узких полосок (на месте старой коры постепенно образуется новая).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96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295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70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784"/>
            <a:ext cx="8458520" cy="634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776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862" y="1604963"/>
            <a:ext cx="4567238" cy="45672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4" y="433388"/>
            <a:ext cx="3419475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00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13"/>
            <a:ext cx="9010648" cy="6757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36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90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021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69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3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2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614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86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0476" cy="696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010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15</Words>
  <Application>Microsoft Office PowerPoint</Application>
  <PresentationFormat>Экран (4:3)</PresentationFormat>
  <Paragraphs>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«Удивительные деревья»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Радужный эвкалипт Радужный эвкалипт удивителен тем, что его ствол как будто покрыт разноцветными красками, при этом раскраска всё время меняется. Такой эффект достигается за счет постепенного отслоения коры в виде узких полосок (на месте старой коры постепенно образуется новая).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натальяfyyf новокрещенова</dc:creator>
  <cp:lastModifiedBy>натальяfyyf новокрещенова</cp:lastModifiedBy>
  <cp:revision>9</cp:revision>
  <dcterms:created xsi:type="dcterms:W3CDTF">2020-03-31T18:00:04Z</dcterms:created>
  <dcterms:modified xsi:type="dcterms:W3CDTF">2020-04-01T11:10:13Z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900831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