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77" r:id="rId4"/>
    <p:sldId id="272" r:id="rId5"/>
    <p:sldId id="257" r:id="rId6"/>
    <p:sldId id="258" r:id="rId7"/>
    <p:sldId id="263" r:id="rId8"/>
    <p:sldId id="278" r:id="rId9"/>
    <p:sldId id="264" r:id="rId10"/>
    <p:sldId id="259" r:id="rId11"/>
    <p:sldId id="260" r:id="rId12"/>
    <p:sldId id="262" r:id="rId13"/>
    <p:sldId id="261" r:id="rId14"/>
    <p:sldId id="266" r:id="rId15"/>
    <p:sldId id="268" r:id="rId16"/>
    <p:sldId id="276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2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220AC5-BD62-483D-9B29-40D4680590A9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C06A12D-4404-411B-A884-E6BB18E4F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://www.happy-giraffe.ru/community/24/forum/post/43226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476673"/>
            <a:ext cx="5688632" cy="23042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Творческий проект по технологии «</a:t>
            </a:r>
            <a:r>
              <a:rPr lang="ru-RU" dirty="0" smtClean="0"/>
              <a:t>Украшения своими руками»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75856" y="2924944"/>
            <a:ext cx="5688632" cy="2736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ученица 9 «Б» класса </a:t>
            </a:r>
          </a:p>
          <a:p>
            <a:r>
              <a:rPr lang="ru-RU" dirty="0" smtClean="0"/>
              <a:t>МАОУ «МПЛ им.202 ВДВ»</a:t>
            </a:r>
          </a:p>
          <a:p>
            <a:r>
              <a:rPr lang="ru-RU" dirty="0" smtClean="0"/>
              <a:t> г</a:t>
            </a:r>
            <a:r>
              <a:rPr lang="ru-RU" dirty="0" smtClean="0"/>
              <a:t>. Хабаровск </a:t>
            </a:r>
            <a:endParaRPr lang="ru-RU" dirty="0" smtClean="0"/>
          </a:p>
          <a:p>
            <a:r>
              <a:rPr lang="ru-RU" dirty="0" smtClean="0"/>
              <a:t>Сушко Полина </a:t>
            </a:r>
          </a:p>
          <a:p>
            <a:r>
              <a:rPr lang="ru-RU" dirty="0" smtClean="0"/>
              <a:t>Руководитель: Стеблич Людмила Геннадьевна </a:t>
            </a:r>
          </a:p>
          <a:p>
            <a:r>
              <a:rPr lang="ru-RU" dirty="0" smtClean="0"/>
              <a:t> учитель технологии </a:t>
            </a:r>
            <a:endParaRPr lang="ru-RU" dirty="0"/>
          </a:p>
        </p:txBody>
      </p:sp>
      <p:pic>
        <p:nvPicPr>
          <p:cNvPr id="4" name="Содержимое 3" descr="jA3-XVSYXME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952328" cy="35169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0000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/>
          <a:lstStyle/>
          <a:p>
            <a:pPr algn="ctr"/>
            <a:r>
              <a:rPr lang="ru-RU" dirty="0" smtClean="0"/>
              <a:t>Выбор инструментов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68760"/>
            <a:ext cx="7772400" cy="381642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У мамы есть два вида подходящих форм.</a:t>
            </a:r>
          </a:p>
          <a:p>
            <a:pPr algn="ctr"/>
            <a:r>
              <a:rPr lang="ru-RU" b="1" dirty="0" smtClean="0"/>
              <a:t>        1.                                                    2.  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Номер два мне кажется более интересной формы.</a:t>
            </a:r>
          </a:p>
        </p:txBody>
      </p:sp>
      <p:pic>
        <p:nvPicPr>
          <p:cNvPr id="5" name="Рисунок 4" descr="20180916_2314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04864"/>
            <a:ext cx="2448272" cy="18362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80916_2315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204864"/>
            <a:ext cx="2496278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92150"/>
            <a:ext cx="5004048" cy="2736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Кроме того,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мне потребуются весы, емкость для смешивания смолы с </a:t>
            </a:r>
            <a:r>
              <a:rPr lang="ru-RU" sz="2200" dirty="0" smtClean="0">
                <a:solidFill>
                  <a:schemeClr val="tx1"/>
                </a:solidFill>
              </a:rPr>
              <a:t>отвердителем, шпатель, нитриловые перчатки и ультрафиолетовая лампа для ускорения застывания ( не обязательно), тонкое сверло, наждачная бумага и цепочка с колечком для крепления.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294967295"/>
          </p:nvPr>
        </p:nvSpPr>
        <p:spPr>
          <a:xfrm>
            <a:off x="4788024" y="4077072"/>
            <a:ext cx="3600400" cy="2592288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Для наполнения кулона я выбрала семена одуванчика – они имеют нейтральную расцветку и выглядит очень нежно и хрупко.</a:t>
            </a:r>
            <a:endParaRPr lang="ru-RU" sz="2000" dirty="0"/>
          </a:p>
        </p:txBody>
      </p:sp>
      <p:pic>
        <p:nvPicPr>
          <p:cNvPr id="13" name="Содержимое 12" descr="82693638_tumblr_llw0k33MTY1qcl3afo1_500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356992"/>
            <a:ext cx="2017837" cy="2837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20180916_205556_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32656"/>
            <a:ext cx="3888432" cy="32830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7788" y="0"/>
            <a:ext cx="7772400" cy="93610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изготовления: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36103"/>
            <a:ext cx="8424936" cy="4221089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 чистую емкость налить 100 частей смолы, а затем 35 частей отвердителя.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Перемешать компоненты очень медленно, чтобы избежать образования воздушных пузырьков в смоле.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Залить смесь в форму.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все же образовались пузырьки, нагреть форму с изделием феном, пузырьки при нагревании выйдут наружу и лопнут.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Оставить для застывания на36-48 часов, предохраняя от пыли. Ускорить процесс застывания можно при помощи УФ лампы для ногтевого сервиса.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После полного застывания вынуть изделие из формы.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Отшлифовать возможные неровности наждачной бумагой, а затем покрыть слоем бесцветного лака для ногтей.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При помощи тонкого сверла (воспользовалась маминой электроотверткой)</a:t>
            </a:r>
          </a:p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просверлить отверстие и вставить колечко от цепочки.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80916_2056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2736304" cy="20522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80916_2056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836712"/>
            <a:ext cx="2736303" cy="20522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80916_2057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1916832"/>
            <a:ext cx="2784309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20180916_2100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3429000"/>
            <a:ext cx="2784309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20180916_21050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4509120"/>
            <a:ext cx="2747796" cy="20608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Экспертная оценка и самооценка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99592" y="1185347"/>
          <a:ext cx="7860232" cy="4773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065"/>
                <a:gridCol w="6546167"/>
              </a:tblGrid>
              <a:tr h="3600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эксперты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оценка ( самооценка)</a:t>
                      </a:r>
                      <a:endParaRPr lang="ru-RU" sz="1600" dirty="0"/>
                    </a:p>
                  </a:txBody>
                  <a:tcPr/>
                </a:tc>
              </a:tr>
              <a:tr h="223705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600" dirty="0" smtClean="0"/>
                        <a:t>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Мой кулон полностью отвечает требованиям: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dirty="0" smtClean="0"/>
                        <a:t>Я смогла</a:t>
                      </a:r>
                      <a:r>
                        <a:rPr lang="ru-RU" sz="1600" baseline="0" dirty="0" smtClean="0"/>
                        <a:t> сделать его сама;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baseline="0" dirty="0" smtClean="0"/>
                        <a:t>Все инструменты оказались в наличии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baseline="0" dirty="0" smtClean="0"/>
                        <a:t>На изготовление ушло немного смолы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baseline="0" dirty="0" smtClean="0"/>
                        <a:t>Процесс изготовления занял немного времени. А при использовании уф лампы сократилось время застывания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baseline="0" dirty="0" smtClean="0"/>
                        <a:t>Кулон удобно использовать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600" baseline="0" dirty="0" smtClean="0"/>
                        <a:t>Нейтральная расцветка позволяет использовать кулон с достаточно  большим ассортиментом одежды</a:t>
                      </a:r>
                      <a:endParaRPr lang="ru-RU" dirty="0"/>
                    </a:p>
                  </a:txBody>
                  <a:tcPr/>
                </a:tc>
              </a:tr>
              <a:tr h="53371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одноклассники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Одноклассникам</a:t>
                      </a:r>
                      <a:r>
                        <a:rPr lang="ru-RU" sz="1600" baseline="0" dirty="0" smtClean="0"/>
                        <a:t> кулон понравился, они захотели получить такие же</a:t>
                      </a:r>
                      <a:endParaRPr lang="ru-RU" sz="1600" dirty="0"/>
                    </a:p>
                  </a:txBody>
                  <a:tcPr/>
                </a:tc>
              </a:tr>
              <a:tr h="3557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Мама назвала меня рукодельницей</a:t>
                      </a:r>
                      <a:endParaRPr lang="ru-RU" sz="1600" dirty="0"/>
                    </a:p>
                  </a:txBody>
                  <a:tcPr/>
                </a:tc>
              </a:tr>
              <a:tr h="6247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учитель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Учитель отметил, что работа выполнена самостоятельно. Качество хорошее. Изделие красивое.</a:t>
                      </a:r>
                      <a:endParaRPr lang="ru-RU" sz="1600" dirty="0"/>
                    </a:p>
                  </a:txBody>
                  <a:tcPr/>
                </a:tc>
              </a:tr>
              <a:tr h="56771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подруга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Подруге</a:t>
                      </a:r>
                      <a:r>
                        <a:rPr lang="ru-RU" sz="1600" baseline="0" dirty="0" smtClean="0"/>
                        <a:t> кулон понравился, она сказала, что будет носить его всегда.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0000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7762056" cy="32403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Меня так увлек процесс изготовления кулона, что я решила сделать еще несколько украшений.</a:t>
            </a:r>
            <a:endParaRPr lang="ru-RU" sz="2800" dirty="0"/>
          </a:p>
        </p:txBody>
      </p:sp>
      <p:pic>
        <p:nvPicPr>
          <p:cNvPr id="5" name="Рисунок 4" descr="20180613_1625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492896"/>
            <a:ext cx="4248472" cy="31863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Реклама</a:t>
            </a:r>
            <a:br>
              <a:rPr lang="ru-RU" dirty="0" smtClean="0"/>
            </a:br>
            <a:r>
              <a:rPr lang="ru-RU" sz="3600" dirty="0" smtClean="0">
                <a:solidFill>
                  <a:schemeClr val="accent4"/>
                </a:solidFill>
              </a:rPr>
              <a:t>Лучшие друзья девушки – украшения!</a:t>
            </a:r>
            <a:endParaRPr lang="ru-RU" sz="3600" dirty="0">
              <a:solidFill>
                <a:schemeClr val="accent4"/>
              </a:solidFill>
            </a:endParaRPr>
          </a:p>
        </p:txBody>
      </p:sp>
      <p:pic>
        <p:nvPicPr>
          <p:cNvPr id="4" name="Объект 3" descr="20180613_1607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98336"/>
            <a:ext cx="2809702" cy="37448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5345" y="2276872"/>
            <a:ext cx="2772308" cy="36964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80613_1605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3861048"/>
            <a:ext cx="3395868" cy="25469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538636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764704"/>
            <a:ext cx="5040560" cy="4176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Самооценка: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Я считаю, что проект удался, поэтому я сфотографирую его и размещу фото в портфолио </a:t>
            </a:r>
            <a:endParaRPr lang="ru-RU" b="0" dirty="0"/>
          </a:p>
        </p:txBody>
      </p:sp>
      <p:pic>
        <p:nvPicPr>
          <p:cNvPr id="4" name="Рисунок 3" descr="20180613_161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916832"/>
            <a:ext cx="2873774" cy="46831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Источники информации, использованные при выполнении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8064896" cy="28803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Интернет-ресурсы:  </a:t>
            </a:r>
          </a:p>
          <a:p>
            <a:pPr algn="just"/>
            <a:r>
              <a:rPr lang="ru-RU" b="1" dirty="0" smtClean="0"/>
              <a:t>1. </a:t>
            </a:r>
            <a:r>
              <a:rPr lang="en-US" dirty="0" smtClean="0"/>
              <a:t>https</a:t>
            </a:r>
            <a:r>
              <a:rPr lang="en-US" dirty="0"/>
              <a:t>://ethnoboho.ru/svoimi-rukami/ukrasheniya-iz-epoksidnoj-smoly.html</a:t>
            </a:r>
            <a:r>
              <a:rPr lang="ru-RU" dirty="0" smtClean="0"/>
              <a:t> </a:t>
            </a:r>
          </a:p>
          <a:p>
            <a:pPr algn="just"/>
            <a:r>
              <a:rPr lang="ru-RU" b="1" dirty="0" smtClean="0"/>
              <a:t>2.   </a:t>
            </a:r>
            <a:r>
              <a:rPr lang="ru-RU" dirty="0"/>
              <a:t>Анциферова Л. «Прикладное творчество», 2004 г.</a:t>
            </a:r>
          </a:p>
          <a:p>
            <a:pPr algn="just"/>
            <a:r>
              <a:rPr lang="ru-RU" b="1" dirty="0"/>
              <a:t>3</a:t>
            </a:r>
            <a:r>
              <a:rPr lang="ru-RU" b="1" dirty="0" smtClean="0"/>
              <a:t>.  </a:t>
            </a:r>
            <a:r>
              <a:rPr lang="ru-RU" dirty="0"/>
              <a:t>Доронина С. «Украшения своими руками», 2008 г.</a:t>
            </a:r>
          </a:p>
          <a:p>
            <a:pPr algn="just"/>
            <a:r>
              <a:rPr lang="ru-RU" b="1" dirty="0"/>
              <a:t>4</a:t>
            </a:r>
            <a:r>
              <a:rPr lang="ru-RU" b="1" dirty="0" smtClean="0"/>
              <a:t>. </a:t>
            </a:r>
            <a:r>
              <a:rPr lang="ru-RU" dirty="0"/>
              <a:t> </a:t>
            </a:r>
            <a:r>
              <a:rPr lang="ru-RU" dirty="0" err="1"/>
              <a:t>Шилкова</a:t>
            </a:r>
            <a:r>
              <a:rPr lang="ru-RU" dirty="0"/>
              <a:t> Е. «Бижутерия и украшения своими руками», 2011</a:t>
            </a:r>
          </a:p>
          <a:p>
            <a:pPr algn="just"/>
            <a:r>
              <a:rPr lang="ru-RU" b="1" dirty="0"/>
              <a:t>5</a:t>
            </a:r>
            <a:r>
              <a:rPr lang="ru-RU" b="1" dirty="0" smtClean="0"/>
              <a:t>. </a:t>
            </a:r>
            <a:r>
              <a:rPr lang="ru-RU" dirty="0" smtClean="0">
                <a:hlinkClick r:id="rId2"/>
              </a:rPr>
              <a:t>http</a:t>
            </a:r>
            <a:r>
              <a:rPr lang="ru-RU" dirty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www.happy-giraffe.ru/community/24/forum/post/43226/</a:t>
            </a:r>
            <a:endParaRPr lang="ru-RU" dirty="0" smtClean="0"/>
          </a:p>
          <a:p>
            <a:pPr algn="ctr"/>
            <a:r>
              <a:rPr lang="ru-RU" b="1" dirty="0"/>
              <a:t>6</a:t>
            </a:r>
            <a:r>
              <a:rPr lang="ru-RU" b="1" dirty="0" smtClean="0"/>
              <a:t>. </a:t>
            </a:r>
            <a:r>
              <a:rPr lang="ru-RU" dirty="0" smtClean="0"/>
              <a:t>Опыт и знания родителей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568952" cy="93610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исследования: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772816"/>
            <a:ext cx="7772400" cy="352839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раз, когда приближаются праздники, возникает вопрос: "Что подарить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?".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лучшей подруги скоро день рождения. Она ценит подарки, выполненные своими руками. Хочется подарить ей подарок, которым девушка смогла бы пользоваться, а не хранить на полке среди милых безделушек. Значит, он должен быть не только красивым, но и нужным.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996952"/>
            <a:ext cx="3394720" cy="3010339"/>
          </a:xfrm>
        </p:spPr>
        <p:txBody>
          <a:bodyPr/>
          <a:lstStyle/>
          <a:p>
            <a:pPr marL="109728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информацию</a:t>
            </a:r>
          </a:p>
          <a:p>
            <a:pPr marL="109728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-Самостоятельно сделать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48680"/>
            <a:ext cx="7056784" cy="18722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творческого проекта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искусством изготовления ювелирных украшений. Освоение технологии изготовления </a:t>
            </a:r>
            <a:r>
              <a:rPr lang="ru-RU" sz="27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украшений из эпоксидной смолы.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715" y="2576972"/>
            <a:ext cx="4578085" cy="343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5861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35896" y="764704"/>
            <a:ext cx="5508104" cy="511256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подарок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изготовление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украшений своими руками.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работы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выполнить украшение из эпоксидной смолы.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ownloads\Ukrasheniya-iz-e`poksidnoy-smolyi-5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" r="49653" b="50615"/>
          <a:stretch/>
        </p:blipFill>
        <p:spPr bwMode="auto">
          <a:xfrm>
            <a:off x="457200" y="3140968"/>
            <a:ext cx="2990850" cy="2886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86" y="280193"/>
            <a:ext cx="3196164" cy="227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0101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Исследование: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4032449"/>
          </a:xfrm>
        </p:spPr>
        <p:txBody>
          <a:bodyPr>
            <a:normAutofit fontScale="25000" lnSpcReduction="20000"/>
          </a:bodyPr>
          <a:lstStyle/>
          <a:p>
            <a:pPr marL="514350" indent="-514350" algn="l"/>
            <a:r>
              <a:rPr lang="ru-RU" sz="6400" b="1" dirty="0" smtClean="0"/>
              <a:t>1.Что я могу сделать, что понравилось бы 15-летней девушке?</a:t>
            </a:r>
          </a:p>
          <a:p>
            <a:pPr marL="514350" indent="-514350" algn="l"/>
            <a:r>
              <a:rPr lang="ru-RU" sz="6400" dirty="0" smtClean="0"/>
              <a:t>Этот вопрос я задала подруге и получила ответ: « Лучшие друзья девушки – украшения», следовательно, ее порадует какой-нибудь аксессуар.</a:t>
            </a:r>
          </a:p>
          <a:p>
            <a:pPr marL="514350" indent="-514350" algn="l"/>
            <a:r>
              <a:rPr lang="ru-RU" sz="6400" b="1" dirty="0" smtClean="0"/>
              <a:t>2. Какие аксессуары подойдут подруге?</a:t>
            </a:r>
          </a:p>
          <a:p>
            <a:pPr marL="514350" indent="-514350" algn="l"/>
            <a:r>
              <a:rPr lang="ru-RU" sz="6400" dirty="0" smtClean="0"/>
              <a:t>С одной стороны, девушка предпочитает ограниченную цветовую гамму –неброские, пастельные тона. С другой стороны, она часто использует аксессуары с растительным орнаментом. Значит, изделие с использованием фрагментов растений ей понравится. Но оно не должно быть слишком ярким.</a:t>
            </a:r>
          </a:p>
          <a:p>
            <a:pPr marL="514350" indent="-514350" algn="l"/>
            <a:r>
              <a:rPr lang="ru-RU" sz="6400" b="1" dirty="0" smtClean="0"/>
              <a:t>3.Какой материал поможет дольше сохранить внешний вид растения?</a:t>
            </a:r>
          </a:p>
          <a:p>
            <a:pPr marL="514350" indent="-514350" algn="l"/>
            <a:r>
              <a:rPr lang="ru-RU" sz="6400" dirty="0" smtClean="0"/>
              <a:t>Чтобы растение сохранилось нужно ограничить доступ к нему кислорода. Лучше поместить его в среду, полностью исключающую взаимодействие с воздухом. Больше всего для этого подходит эпоксидная смола.</a:t>
            </a:r>
          </a:p>
          <a:p>
            <a:pPr marL="514350" indent="-514350" algn="l"/>
            <a:r>
              <a:rPr lang="ru-RU" sz="6400" b="1" dirty="0" smtClean="0"/>
              <a:t>4. Кто мне может помочь в работе?</a:t>
            </a:r>
          </a:p>
          <a:p>
            <a:pPr marL="514350" indent="-514350" algn="l"/>
            <a:r>
              <a:rPr lang="ru-RU" sz="6400" dirty="0" smtClean="0"/>
              <a:t>За консультацией по вопросу работы с эпоксидной смолой я могу обратиться к папе, я видела, как он ремонтировал стеклянную статуэтку этим материалом. В вопросе изготовления украшений мне может помочь мама. Она много занимается рукоделием, умеет работать с разными материалами, сможет помочь с дизайном и проконтролировать сам процесс.</a:t>
            </a:r>
          </a:p>
          <a:p>
            <a:pPr marL="514350" indent="-514350" algn="l"/>
            <a:r>
              <a:rPr lang="ru-RU" sz="6400" b="1" dirty="0" smtClean="0"/>
              <a:t>5.Что можно сделать?   </a:t>
            </a:r>
          </a:p>
          <a:p>
            <a:pPr marL="514350" indent="-514350" algn="l"/>
            <a:r>
              <a:rPr lang="ru-RU" sz="6400" b="1" dirty="0" smtClean="0"/>
              <a:t>           Нужно подумать и определиться с выбором</a:t>
            </a:r>
            <a:r>
              <a:rPr lang="ru-RU" dirty="0" smtClean="0"/>
              <a:t>.</a:t>
            </a:r>
          </a:p>
          <a:p>
            <a:pPr marL="514350" indent="-514350" algn="l"/>
            <a:endParaRPr lang="ru-RU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/>
          <a:lstStyle/>
          <a:p>
            <a:pPr algn="ctr"/>
            <a:r>
              <a:rPr lang="ru-RU" dirty="0" smtClean="0"/>
              <a:t>Первоначальные идеи: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40769"/>
            <a:ext cx="7772400" cy="2808311"/>
          </a:xfrm>
        </p:spPr>
        <p:txBody>
          <a:bodyPr/>
          <a:lstStyle/>
          <a:p>
            <a:pPr algn="ctr"/>
            <a:r>
              <a:rPr lang="ru-RU" dirty="0" smtClean="0"/>
              <a:t>Я поискала идеи в интернете и выбрала несколько:</a:t>
            </a:r>
          </a:p>
          <a:p>
            <a:pPr algn="ctr"/>
            <a:r>
              <a:rPr lang="ru-RU" dirty="0" smtClean="0"/>
              <a:t>Браслет                   кулон                      колечко     </a:t>
            </a:r>
            <a:endParaRPr lang="ru-RU" dirty="0"/>
          </a:p>
        </p:txBody>
      </p:sp>
      <p:pic>
        <p:nvPicPr>
          <p:cNvPr id="4" name="Рисунок 3" descr="1473848210152436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996952"/>
            <a:ext cx="2376263" cy="1584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preview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996952"/>
            <a:ext cx="2063911" cy="16005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14697279311806653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996952"/>
            <a:ext cx="2393466" cy="15841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2493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три изделия мне нравятся, но нужно выбрать одно, отвечающее требованиям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88840"/>
            <a:ext cx="7772400" cy="2822471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технологии изготовления. 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необходимых инструментов.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расход смолы.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изготовление.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Функциональность использования.</a:t>
            </a:r>
          </a:p>
          <a:p>
            <a:pPr marL="514350" indent="-514350" algn="l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предпочитаемой цветовой гамме.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1.Защитные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средства: перчатки виниловые.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2.Горючее беречь от открытого огня.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Защищать поверхности от возможного разлива смолы.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 шлифовке изделия пользоваться респиратором.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держать в карманах колющихся и бьющихся предметов.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Привести в порядок рабочее место.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По окончании работы убрать своё рабочее место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безопасной работы с эпоксидной смолой.</a:t>
            </a:r>
          </a:p>
        </p:txBody>
      </p:sp>
    </p:spTree>
    <p:extLst>
      <p:ext uri="{BB962C8B-B14F-4D97-AF65-F5344CB8AC3E}">
        <p14:creationId xmlns:p14="http://schemas.microsoft.com/office/powerpoint/2010/main" val="424244995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60350"/>
            <a:ext cx="6008712" cy="12969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Выбор идеи.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196752"/>
          <a:ext cx="7200800" cy="4464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855"/>
                <a:gridCol w="807309"/>
                <a:gridCol w="802595"/>
                <a:gridCol w="791415"/>
                <a:gridCol w="827914"/>
                <a:gridCol w="877869"/>
                <a:gridCol w="866315"/>
                <a:gridCol w="803528"/>
              </a:tblGrid>
              <a:tr h="723812">
                <a:tc rowSpan="2"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идея</a:t>
                      </a:r>
                      <a:endParaRPr lang="ru-RU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Критерий выбора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Сумма баллов</a:t>
                      </a:r>
                      <a:endParaRPr lang="ru-RU" sz="1200" dirty="0"/>
                    </a:p>
                  </a:txBody>
                  <a:tcPr/>
                </a:tc>
              </a:tr>
              <a:tr h="748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13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браслет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74813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74813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колечко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748137">
                <a:tc gridSpan="8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Вывод: оценив результаты,</a:t>
                      </a:r>
                      <a:r>
                        <a:rPr lang="ru-RU" baseline="0" dirty="0" smtClean="0"/>
                        <a:t> я решила сделать кулон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503</TotalTime>
  <Words>827</Words>
  <Application>Microsoft Office PowerPoint</Application>
  <PresentationFormat>Экран (4:3)</PresentationFormat>
  <Paragraphs>171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Творческий проект по технологии «Украшения своими руками»</vt:lpstr>
      <vt:lpstr>Актуальность исследования:</vt:lpstr>
      <vt:lpstr>           Цель создания творческого проекта. Знакомство с искусством изготовления ювелирных украшений. Освоение технологии изготовления украшений из эпоксидной смолы. </vt:lpstr>
      <vt:lpstr>Презентация PowerPoint</vt:lpstr>
      <vt:lpstr>Исследование:</vt:lpstr>
      <vt:lpstr>Первоначальные идеи:</vt:lpstr>
      <vt:lpstr>Все три изделия мне нравятся, но нужно выбрать одно, отвечающее требованиям. Требования:</vt:lpstr>
      <vt:lpstr>Правила безопасной работы с эпоксидной смолой.</vt:lpstr>
      <vt:lpstr>Выбор идеи. </vt:lpstr>
      <vt:lpstr>Выбор инструментов</vt:lpstr>
      <vt:lpstr>Кроме того,  мне потребуются весы, емкость для смешивания смолы с отвердителем, шпатель, нитриловые перчатки и ультрафиолетовая лампа для ускорения застывания ( не обязательно), тонкое сверло, наждачная бумага и цепочка с колечком для крепления. </vt:lpstr>
      <vt:lpstr>Технология изготовления:</vt:lpstr>
      <vt:lpstr>Презентация PowerPoint</vt:lpstr>
      <vt:lpstr>Экспертная оценка и самооценка</vt:lpstr>
      <vt:lpstr>Презентация PowerPoint</vt:lpstr>
      <vt:lpstr>Реклама Лучшие друзья девушки – украшения!</vt:lpstr>
      <vt:lpstr>Самооценка:  Я считаю, что проект удался, поэтому я сфотографирую его и размещу фото в портфолио </vt:lpstr>
      <vt:lpstr>Источники информации, использованные при выполнении проекта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51</cp:revision>
  <dcterms:created xsi:type="dcterms:W3CDTF">2018-09-16T11:35:51Z</dcterms:created>
  <dcterms:modified xsi:type="dcterms:W3CDTF">2020-04-03T12:07:45Z</dcterms:modified>
</cp:coreProperties>
</file>