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2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урока: «Непроизносимые согласные.»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00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	Дни поздней осени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 	Бранят обыкновенно,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	Но мне она мила...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				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А.С.Пушкин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late_autumn_pavlovs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52102"/>
            <a:ext cx="5929322" cy="36058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786842" cy="32972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Видит: весь сияя в злате,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Царь Салтан сидит в палате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престоле и в венце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печальной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думой на лице.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D:\Надины документы\Мои сертификаты и грамоты\1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6250" y="3286123"/>
            <a:ext cx="5183204" cy="32147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Добрый день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князь ты мой прекрасный,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ж ты тих, как день </a:t>
            </a:r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пасмурный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Опечалился чему?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104155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571876"/>
            <a:ext cx="4786346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22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Тема урока: «Непроизносимые согласные.»</vt:lpstr>
      <vt:lpstr>  Дни поздней осени     Бранят обыкновенно,   Но мне она мила...      А.С.Пушкин</vt:lpstr>
      <vt:lpstr>Видит: весь сияя в злате, Царь Салтан сидит в палате На престоле и в венце С печальной думой на лице. </vt:lpstr>
      <vt:lpstr>Добрый день, князь ты мой прекрасный, Что ж ты тих, как день пасмурный? Опечалился чему?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«Непроизносимые согласные.»</dc:title>
  <dc:creator>Володя</dc:creator>
  <cp:lastModifiedBy>Володя</cp:lastModifiedBy>
  <cp:revision>8</cp:revision>
  <dcterms:created xsi:type="dcterms:W3CDTF">2015-08-21T11:26:51Z</dcterms:created>
  <dcterms:modified xsi:type="dcterms:W3CDTF">2015-08-24T10:47:20Z</dcterms:modified>
</cp:coreProperties>
</file>