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9" r:id="rId5"/>
    <p:sldId id="258" r:id="rId6"/>
    <p:sldId id="259" r:id="rId7"/>
    <p:sldId id="261" r:id="rId8"/>
    <p:sldId id="262" r:id="rId9"/>
    <p:sldId id="263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30963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«Веселая скакалка и интересные факты»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780928"/>
            <a:ext cx="6480720" cy="2736304"/>
          </a:xfrm>
        </p:spPr>
        <p:txBody>
          <a:bodyPr>
            <a:normAutofit/>
          </a:bodyPr>
          <a:lstStyle/>
          <a:p>
            <a:pPr algn="r"/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3643314"/>
            <a:ext cx="3143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Муниципальное автономное дошкольное образовательное учреждение «Центр развития ребенка – детский сад № 51»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Подготовила воспитатель: </a:t>
            </a:r>
          </a:p>
          <a:p>
            <a:pPr algn="r"/>
            <a:r>
              <a:rPr lang="ru-RU" dirty="0" err="1" smtClean="0"/>
              <a:t>Угрюмова</a:t>
            </a:r>
            <a:r>
              <a:rPr lang="ru-RU" dirty="0" smtClean="0"/>
              <a:t>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 доводов в пользу скакалки, о которых вы могли не знать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99592" y="2780928"/>
            <a:ext cx="7704856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Тонизирует мускулатуру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Улучшает кровообращение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Увеличивает объём легких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Сжигает калории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Стимулирует выведение токсинов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Позволяет справиться со стрессом и усиливает активность головного мозга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K:\ПРОЕКТ Веселая скакалка\картинки\lnglolrolv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214686"/>
            <a:ext cx="3242070" cy="2096167"/>
          </a:xfrm>
          <a:prstGeom prst="rect">
            <a:avLst/>
          </a:prstGeom>
          <a:noFill/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187624" y="908720"/>
            <a:ext cx="7128792" cy="237626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ВНИМАНИЕ!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27584" y="828871"/>
            <a:ext cx="74168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Скакалка – это спортивный снаряд для физических упражнений взрослых и детей. Представляет собой синтетический или кожаный шнур.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K:\ПРОЕКТ Веселая скакалка\картинки\3ba7c079458146377d1d2c6496197c6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46" r="49055" b="50945"/>
          <a:stretch>
            <a:fillRect/>
          </a:stretch>
        </p:blipFill>
        <p:spPr bwMode="auto">
          <a:xfrm>
            <a:off x="755576" y="2708920"/>
            <a:ext cx="2880320" cy="3737992"/>
          </a:xfrm>
          <a:prstGeom prst="rect">
            <a:avLst/>
          </a:prstGeom>
          <a:noFill/>
        </p:spPr>
      </p:pic>
      <p:pic>
        <p:nvPicPr>
          <p:cNvPr id="24579" name="Picture 3" descr="K:\ПРОЕКТ Веселая скакалка\картинки\ls3115-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859" t="5207" r="15703" b="2811"/>
          <a:stretch>
            <a:fillRect/>
          </a:stretch>
        </p:blipFill>
        <p:spPr bwMode="auto">
          <a:xfrm>
            <a:off x="6012160" y="2780928"/>
            <a:ext cx="2304256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Интересные факты о скакалке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skakalka.pp.ua/wp-content/uploads/2016/10/Screenshot_2-1-e1481559687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6264696" cy="36934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1484784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современной скакалки началась с обычной веревки.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589240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18 веке через скакалку прыгали только мальчики, ведь девочкам было неприлично заниматься спортивными играми.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Американец 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Джеймс Томпсон сумел 10 раз прыгнуть через скакалку, одновременно удерживая на себе троих девушек общим весом в 185 кг.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южно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корейском городе </a:t>
            </a:r>
            <a:r>
              <a:rPr lang="ru-RU" sz="28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Пусон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специальных соревнованиях 65-летний </a:t>
            </a:r>
            <a:r>
              <a:rPr lang="ru-RU" sz="28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за час соревнования со скакалкой выполнил 14 628 прыжков (244 прыжка в минуту).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Японец К. </a:t>
            </a:r>
            <a:r>
              <a:rPr lang="ru-RU" sz="28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Судзуку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перепрыгнул через скакалку 37 427 раз подряд, ни разу её не зацепив. На свое выступление он затратил 4 часа 22 минуты 50 секунд в темпе 142 прыжка в минуту.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8365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¡ÐºÐ°ÐºÐ°Ð»ÐºÐ°"/>
          <p:cNvPicPr>
            <a:picLocks noChangeAspect="1" noChangeArrowheads="1"/>
          </p:cNvPicPr>
          <p:nvPr/>
        </p:nvPicPr>
        <p:blipFill>
          <a:blip r:embed="rId2" cstate="print"/>
          <a:srcRect l="9163" t="9929" r="10656" b="16316"/>
          <a:stretch>
            <a:fillRect/>
          </a:stretch>
        </p:blipFill>
        <p:spPr bwMode="auto">
          <a:xfrm>
            <a:off x="2000232" y="1500174"/>
            <a:ext cx="5312062" cy="39461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785794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Лишь спустя 100 лет прыгать стали и девочки.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utsadok.com.ua/clipart/ljudi/b36634e5105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496"/>
            <a:ext cx="1370514" cy="3312368"/>
          </a:xfrm>
          <a:prstGeom prst="rect">
            <a:avLst/>
          </a:prstGeom>
          <a:noFill/>
        </p:spPr>
      </p:pic>
      <p:pic>
        <p:nvPicPr>
          <p:cNvPr id="16387" name="Picture 3" descr="C:\Users\uzer\Desktop\depositphotos_35714063-stock-illustration-children-playing-skipping-rop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71480"/>
            <a:ext cx="3071834" cy="2293636"/>
          </a:xfrm>
          <a:prstGeom prst="rect">
            <a:avLst/>
          </a:prstGeom>
          <a:noFill/>
        </p:spPr>
      </p:pic>
      <p:pic>
        <p:nvPicPr>
          <p:cNvPr id="16389" name="Picture 5" descr="https://us.toluna.com/dpolls_images/2018/10/09/6e0567ae-df9a-40b6-ad50-ffd18db8f4a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565" b="13043"/>
          <a:stretch>
            <a:fillRect/>
          </a:stretch>
        </p:blipFill>
        <p:spPr bwMode="auto">
          <a:xfrm>
            <a:off x="4143372" y="3500438"/>
            <a:ext cx="4297110" cy="2171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Виды скакалок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polivinilovyj-shnu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DCE0"/>
              </a:clrFrom>
              <a:clrTo>
                <a:srgbClr val="DBDCE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484784"/>
            <a:ext cx="2915816" cy="19933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31840" y="2348880"/>
            <a:ext cx="292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Простая скакалка  (детская)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skakalka-ot-everlast-s-utyazhelitelem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861048"/>
            <a:ext cx="2545505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5976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Утяжеленная скакалка – тренажер для спортсменов и тех, кто желает накачать мышцы рук и плечевого пояса.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9" name="Picture 7" descr="K:\ПРОЕКТ Веселая скакалка\картинки\64480_b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84784"/>
            <a:ext cx="233119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vysokoskorostnaya-skakal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3037504" cy="18722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3968" y="11247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Скоростная скакалка – популярный вид для спортсменов всех категорий.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9" name="Picture 3" descr="K:\ПРОЕКТ Веселая скакалка\картинки\ls31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73016"/>
            <a:ext cx="2448272" cy="2448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47864" y="50131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Скакалки со счетчиком привлекают внимание тех, кто решил похудеть.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dx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071546"/>
            <a:ext cx="3258132" cy="32403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95936" y="86097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Кожаные скакалки – неотъемлемый атрибут боксеров.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3643314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Скакалка используется в упражнениях гимнастками, футболистами и другими профессиональными спортсменами, а так же для исполнения номеров в цирке.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189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«Веселая скакалка и интересные факты»</vt:lpstr>
      <vt:lpstr>Слайд 2</vt:lpstr>
      <vt:lpstr>Интересные факты о скакалке</vt:lpstr>
      <vt:lpstr>   Американец Джеймс Томпсон сумел 10 раз прыгнуть через скакалку, одновременно удерживая на себе троих девушек общим весом в 185 кг. В южно корейском городе Пусон на специальных соревнованиях 65-летний Пок Пон Та за час соревнования со скакалкой выполнил 14 628 прыжков (244 прыжка в минуту). Японец К. Судзуку перепрыгнул через скакалку 37 427 раз подряд, ни разу её не зацепив. На свое выступление он затратил 4 часа 22 минуты 50 секунд в темпе 142 прыжка в минуту. </vt:lpstr>
      <vt:lpstr>Слайд 5</vt:lpstr>
      <vt:lpstr>Слайд 6</vt:lpstr>
      <vt:lpstr>Виды скакалок</vt:lpstr>
      <vt:lpstr>Слайд 8</vt:lpstr>
      <vt:lpstr>Слайд 9</vt:lpstr>
      <vt:lpstr>6 доводов в пользу скакалки, о которых вы могли не знать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«Веселая скакалка»</dc:title>
  <dc:creator>uzer</dc:creator>
  <cp:lastModifiedBy>user32</cp:lastModifiedBy>
  <cp:revision>28</cp:revision>
  <dcterms:created xsi:type="dcterms:W3CDTF">2019-01-27T03:49:42Z</dcterms:created>
  <dcterms:modified xsi:type="dcterms:W3CDTF">2020-04-03T02:47:40Z</dcterms:modified>
</cp:coreProperties>
</file>