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60" r:id="rId4"/>
    <p:sldId id="261" r:id="rId5"/>
    <p:sldId id="262" r:id="rId6"/>
    <p:sldId id="264" r:id="rId7"/>
    <p:sldId id="267" r:id="rId8"/>
    <p:sldId id="286" r:id="rId9"/>
    <p:sldId id="288" r:id="rId10"/>
    <p:sldId id="28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717" autoAdjust="0"/>
    <p:restoredTop sz="94660"/>
  </p:normalViewPr>
  <p:slideViewPr>
    <p:cSldViewPr>
      <p:cViewPr varScale="1">
        <p:scale>
          <a:sx n="57" d="100"/>
          <a:sy n="57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F3FD54-2EB3-4348-80EB-82CDAAD64570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500306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sz="4000" dirty="0" smtClean="0">
                <a:solidFill>
                  <a:srgbClr val="0070C0"/>
                </a:solidFill>
              </a:rPr>
              <a:t>«ОСНОВЫ ПРОЕКТНОЙ ДЕЯТЕЛЬНОСТИ»</a:t>
            </a:r>
            <a:r>
              <a:rPr lang="ru-RU" sz="4800" dirty="0" smtClean="0">
                <a:solidFill>
                  <a:srgbClr val="0070C0"/>
                </a:solidFill>
              </a:rPr>
              <a:t/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sz="8800" b="1" dirty="0" smtClean="0">
                <a:solidFill>
                  <a:srgbClr val="0070C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виды </a:t>
            </a:r>
            <a:r>
              <a:rPr lang="ru-RU" sz="8800" b="1" dirty="0" smtClean="0">
                <a:solidFill>
                  <a:srgbClr val="0070C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речи </a:t>
            </a:r>
            <a:endParaRPr lang="ru-RU" sz="5400" dirty="0">
              <a:solidFill>
                <a:srgbClr val="0070C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2857496"/>
          </a:xfrm>
        </p:spPr>
        <p:txBody>
          <a:bodyPr>
            <a:noAutofit/>
          </a:bodyPr>
          <a:lstStyle/>
          <a:p>
            <a:r>
              <a:rPr lang="ru-RU" sz="5400" b="1" dirty="0" err="1" smtClean="0">
                <a:solidFill>
                  <a:srgbClr val="0070C0"/>
                </a:solidFill>
                <a:latin typeface="Bookman Old Style" pitchFamily="18" charset="0"/>
              </a:rPr>
              <a:t>Дактильная</a:t>
            </a:r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 речь  (пальцами)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14554"/>
            <a:ext cx="6124588" cy="3865571"/>
          </a:xfrm>
        </p:spPr>
        <p:txBody>
          <a:bodyPr>
            <a:normAutofit/>
          </a:bodyPr>
          <a:lstStyle/>
          <a:p>
            <a:pPr indent="0" algn="just">
              <a:spcBef>
                <a:spcPts val="0"/>
              </a:spcBef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это своеобразная форма речи,  воспроизводящая слова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пальцами рук.</a:t>
            </a:r>
          </a:p>
          <a:p>
            <a:pPr indent="0" algn="just">
              <a:spcBef>
                <a:spcPts val="0"/>
              </a:spcBef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Дактилос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 переводе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«палец». Каждой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алфавита соответствует особое положение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пальцев.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4" descr="https://fs00.infourok.ru/images/doc/224/23220/1/img4.jpg"/>
          <p:cNvPicPr>
            <a:picLocks noChangeAspect="1" noChangeArrowheads="1"/>
          </p:cNvPicPr>
          <p:nvPr/>
        </p:nvPicPr>
        <p:blipFill>
          <a:blip r:embed="rId2"/>
          <a:srcRect l="3125" t="18750" r="69531" b="39583"/>
          <a:stretch>
            <a:fillRect/>
          </a:stretch>
        </p:blipFill>
        <p:spPr bwMode="auto">
          <a:xfrm>
            <a:off x="6500826" y="1214422"/>
            <a:ext cx="2500330" cy="2857520"/>
          </a:xfrm>
          <a:prstGeom prst="rect">
            <a:avLst/>
          </a:prstGeom>
          <a:noFill/>
        </p:spPr>
      </p:pic>
      <p:pic>
        <p:nvPicPr>
          <p:cNvPr id="2050" name="Picture 2" descr="https://asia.msk.ru/wp-content/uploads/images/page1-4-758x480.jpg"/>
          <p:cNvPicPr>
            <a:picLocks noChangeAspect="1" noChangeArrowheads="1"/>
          </p:cNvPicPr>
          <p:nvPr/>
        </p:nvPicPr>
        <p:blipFill>
          <a:blip r:embed="rId3"/>
          <a:srcRect l="51451" t="50000" r="3034"/>
          <a:stretch>
            <a:fillRect/>
          </a:stretch>
        </p:blipFill>
        <p:spPr bwMode="auto">
          <a:xfrm>
            <a:off x="6500826" y="4500570"/>
            <a:ext cx="246464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85786" y="142852"/>
            <a:ext cx="7572428" cy="100967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cap="all" dirty="0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  <a:ea typeface="+mj-ea"/>
                <a:cs typeface="+mj-cs"/>
              </a:rPr>
              <a:t>Речь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142984"/>
            <a:ext cx="8572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это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язык в действии, своеобразная форма познания человеком предметов и явлений действительности и средство общения людей друг с другом, исторически сложившаяся форма общения людей, опосредованная языком.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957298" y="4071942"/>
            <a:ext cx="7472354" cy="108111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функция речи</a:t>
            </a:r>
            <a:endParaRPr lang="ru-RU" sz="54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13" name="Содержимое 2"/>
          <p:cNvSpPr>
            <a:spLocks noGrp="1"/>
          </p:cNvSpPr>
          <p:nvPr>
            <p:ph idx="1"/>
          </p:nvPr>
        </p:nvSpPr>
        <p:spPr>
          <a:xfrm>
            <a:off x="528670" y="5214950"/>
            <a:ext cx="8686800" cy="1143008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речи – это средство передачи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информации от человека к человеку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Виды речи:</a:t>
            </a:r>
            <a:endParaRPr lang="ru-RU" sz="54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634442" cy="385765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Внешняя речь: 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00000"/>
              <a:buNone/>
            </a:pP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- устная (диалогическая и монологическая);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00000"/>
              <a:buNone/>
            </a:pP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- письменная.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Внутренняя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Эгоцентрическая</a:t>
            </a:r>
            <a:endParaRPr lang="ru-RU" sz="1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Жестовая </a:t>
            </a:r>
            <a:endParaRPr lang="ru-RU" sz="1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sz="1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Дактильная</a:t>
            </a: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(пальцами</a:t>
            </a: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endParaRPr lang="ru-RU" sz="1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Устная речь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/>
          </a:bodyPr>
          <a:lstStyle/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Устная речь отличается не только тем, что она выражена в звуках, но главным образом тем, что она служит целям непосредственного общения с другими людьми. 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всегда обращенная к собеседнику речь.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Смысловое содержание устной речи частично раскрывается с помощью интонации, мимики, жестов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Виды устной речи: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6481778" cy="4899173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Монологическая речь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говорящий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течение относительно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длительного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времени излагает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свои мысли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не будучи прерываем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другими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людьми (лекции, доклады,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отчеты, чтение вслух стихотворений, прозы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т.д.)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Диалогическая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речь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разговор,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участвует не менее двух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собеседников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(беседа, всегда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связана с необходимостью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отвечать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вопросы 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реплики собеседников).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s://ds02.infourok.ru/uploads/ex/04c4/00018b63-7068ce0e/img3.jpg"/>
          <p:cNvPicPr>
            <a:picLocks noChangeAspect="1" noChangeArrowheads="1"/>
          </p:cNvPicPr>
          <p:nvPr/>
        </p:nvPicPr>
        <p:blipFill>
          <a:blip r:embed="rId2"/>
          <a:srcRect l="15625" t="28125" r="60937" b="40625"/>
          <a:stretch>
            <a:fillRect/>
          </a:stretch>
        </p:blipFill>
        <p:spPr bwMode="auto">
          <a:xfrm>
            <a:off x="6786578" y="4143380"/>
            <a:ext cx="2143140" cy="2143140"/>
          </a:xfrm>
          <a:prstGeom prst="rect">
            <a:avLst/>
          </a:prstGeom>
          <a:noFill/>
        </p:spPr>
      </p:pic>
      <p:pic>
        <p:nvPicPr>
          <p:cNvPr id="8" name="Picture 10" descr="https://fsd.intolimp.org/html/2017/02/20/i_58aa6de1551f0/img_phpB7qZFg_Akmaeva-Monolog-i-dialog-5-klass_3.jpg"/>
          <p:cNvPicPr>
            <a:picLocks noChangeAspect="1" noChangeArrowheads="1"/>
          </p:cNvPicPr>
          <p:nvPr/>
        </p:nvPicPr>
        <p:blipFill>
          <a:blip r:embed="rId3"/>
          <a:srcRect l="4688" t="39063" r="77734" b="18749"/>
          <a:stretch>
            <a:fillRect/>
          </a:stretch>
        </p:blipFill>
        <p:spPr bwMode="auto">
          <a:xfrm>
            <a:off x="7215206" y="1571612"/>
            <a:ext cx="1285884" cy="2314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Письменная речь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6553216" cy="5446958"/>
          </a:xfrm>
        </p:spPr>
        <p:txBody>
          <a:bodyPr>
            <a:normAutofit/>
          </a:bodyPr>
          <a:lstStyle/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речь, которая по своей структуре является наиболее развернутой и синтаксически правильной.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Обращена не к слушателям, а к читателям, непосредственно не воспринимающим живую речь автора и не имеющим поэтому возможности уловить ее смысл по интонации.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Письменная речь становится понятной только при условии строгого соблюдения грамматических правил данного языка.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5" name="Picture 6" descr="https://ds02.infourok.ru/uploads/ex/04c4/00018b63-7068ce0e/img3.jpg"/>
          <p:cNvPicPr>
            <a:picLocks noChangeAspect="1" noChangeArrowheads="1"/>
          </p:cNvPicPr>
          <p:nvPr/>
        </p:nvPicPr>
        <p:blipFill>
          <a:blip r:embed="rId2"/>
          <a:srcRect l="57674" t="28194" r="20451" b="40556"/>
          <a:stretch>
            <a:fillRect/>
          </a:stretch>
        </p:blipFill>
        <p:spPr bwMode="auto">
          <a:xfrm>
            <a:off x="6858016" y="1500174"/>
            <a:ext cx="2000264" cy="2143140"/>
          </a:xfrm>
          <a:prstGeom prst="rect">
            <a:avLst/>
          </a:prstGeom>
          <a:noFill/>
        </p:spPr>
      </p:pic>
      <p:pic>
        <p:nvPicPr>
          <p:cNvPr id="6" name="Picture 4" descr="https://ds02.infourok.ru/uploads/ex/04c4/00018b63-7068ce0e/img3.jpg"/>
          <p:cNvPicPr>
            <a:picLocks noChangeAspect="1" noChangeArrowheads="1"/>
          </p:cNvPicPr>
          <p:nvPr/>
        </p:nvPicPr>
        <p:blipFill>
          <a:blip r:embed="rId2"/>
          <a:srcRect l="15625" t="59375" r="57812" b="5208"/>
          <a:stretch>
            <a:fillRect/>
          </a:stretch>
        </p:blipFill>
        <p:spPr bwMode="auto">
          <a:xfrm>
            <a:off x="6858016" y="4214818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108111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Внутренняя речь </a:t>
            </a:r>
            <a:endParaRPr lang="ru-RU" sz="54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83149"/>
          </a:xfrm>
        </p:spPr>
        <p:txBody>
          <a:bodyPr>
            <a:normAutofit fontScale="92500" lnSpcReduction="20000"/>
          </a:bodyPr>
          <a:lstStyle/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речь про себя, с нею мы не обращаемся к другим людям.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является средством общения.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весьма существенное значение в жизни человека, будучи связана с его мышлением. 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органически участвует 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мыслительных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эгоцентрическая </a:t>
            </a:r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речь</a:t>
            </a:r>
            <a:endParaRPr lang="ru-RU" sz="5400" b="1" dirty="0" smtClean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fontScale="92500" lnSpcReduction="20000"/>
          </a:bodyPr>
          <a:lstStyle/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речь, адресованная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самому себе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которая является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переходом внешней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разговорной речи во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внутреннюю.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своеобразный вид речи отмечается у детей дошкольного возраста.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Такой переход совершается  в условиях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деятельности, когда возникает потребность осмыслить выполняемое действие и направить его на достижение практической цели.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Элементы этой речи можно встретить и у взрослого человека (размышляет вслух)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Bookman Old Style" pitchFamily="18" charset="0"/>
              </a:rPr>
              <a:t>Жестовая речь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своеобразная, достаточно сложная система общения, в которой используется язык жестов.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6" descr="https://cf.ppt-online.org/files/slide/j/jDbfXZyaBJPnHuOS6g10MGNxCoV8L5Rl3twQFW/slide-11.jpg"/>
          <p:cNvPicPr>
            <a:picLocks noChangeAspect="1" noChangeArrowheads="1"/>
          </p:cNvPicPr>
          <p:nvPr/>
        </p:nvPicPr>
        <p:blipFill>
          <a:blip r:embed="rId2"/>
          <a:srcRect l="8789" t="27344" r="67041" b="53125"/>
          <a:stretch>
            <a:fillRect/>
          </a:stretch>
        </p:blipFill>
        <p:spPr bwMode="auto">
          <a:xfrm>
            <a:off x="428596" y="2714596"/>
            <a:ext cx="2357454" cy="1428760"/>
          </a:xfrm>
          <a:prstGeom prst="rect">
            <a:avLst/>
          </a:prstGeom>
          <a:noFill/>
        </p:spPr>
      </p:pic>
      <p:pic>
        <p:nvPicPr>
          <p:cNvPr id="6" name="Picture 16" descr="https://cf.ppt-online.org/files/slide/j/jDbfXZyaBJPnHuOS6g10MGNxCoV8L5Rl3twQFW/slide-11.jpg"/>
          <p:cNvPicPr>
            <a:picLocks noChangeAspect="1" noChangeArrowheads="1"/>
          </p:cNvPicPr>
          <p:nvPr/>
        </p:nvPicPr>
        <p:blipFill>
          <a:blip r:embed="rId2"/>
          <a:srcRect l="8789" t="48828" r="67041" b="30664"/>
          <a:stretch>
            <a:fillRect/>
          </a:stretch>
        </p:blipFill>
        <p:spPr bwMode="auto">
          <a:xfrm>
            <a:off x="2000232" y="4214818"/>
            <a:ext cx="2357454" cy="1500198"/>
          </a:xfrm>
          <a:prstGeom prst="rect">
            <a:avLst/>
          </a:prstGeom>
          <a:noFill/>
        </p:spPr>
      </p:pic>
      <p:pic>
        <p:nvPicPr>
          <p:cNvPr id="3074" name="Picture 2" descr="https://cf.ppt-online.org/files/slide/j/jDbfXZyaBJPnHuOS6g10MGNxCoV8L5Rl3twQFW/slide-11.jpg"/>
          <p:cNvPicPr>
            <a:picLocks noChangeAspect="1" noChangeArrowheads="1"/>
          </p:cNvPicPr>
          <p:nvPr/>
        </p:nvPicPr>
        <p:blipFill>
          <a:blip r:embed="rId2"/>
          <a:srcRect l="38086" t="27344" r="36279" b="54101"/>
          <a:stretch>
            <a:fillRect/>
          </a:stretch>
        </p:blipFill>
        <p:spPr bwMode="auto">
          <a:xfrm>
            <a:off x="4500562" y="5214950"/>
            <a:ext cx="2500330" cy="1357322"/>
          </a:xfrm>
          <a:prstGeom prst="rect">
            <a:avLst/>
          </a:prstGeom>
          <a:noFill/>
        </p:spPr>
      </p:pic>
      <p:pic>
        <p:nvPicPr>
          <p:cNvPr id="9" name="Picture 2" descr="https://cf.ppt-online.org/files/slide/j/jDbfXZyaBJPnHuOS6g10MGNxCoV8L5Rl3twQFW/slide-11.jpg"/>
          <p:cNvPicPr>
            <a:picLocks noChangeAspect="1" noChangeArrowheads="1"/>
          </p:cNvPicPr>
          <p:nvPr/>
        </p:nvPicPr>
        <p:blipFill>
          <a:blip r:embed="rId2"/>
          <a:srcRect l="38086" t="48828" r="36279" b="30664"/>
          <a:stretch>
            <a:fillRect/>
          </a:stretch>
        </p:blipFill>
        <p:spPr bwMode="auto">
          <a:xfrm>
            <a:off x="4857752" y="2857496"/>
            <a:ext cx="3095647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898</TotalTime>
  <Words>409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«ОСНОВЫ ПРОЕКТНОЙ ДЕЯТЕЛЬНОСТИ» виды речи </vt:lpstr>
      <vt:lpstr>функция речи</vt:lpstr>
      <vt:lpstr>Виды речи:</vt:lpstr>
      <vt:lpstr>Устная речь</vt:lpstr>
      <vt:lpstr>Виды устной речи:</vt:lpstr>
      <vt:lpstr>Письменная речь</vt:lpstr>
      <vt:lpstr>Внутренняя речь </vt:lpstr>
      <vt:lpstr>эгоцентрическая  речь</vt:lpstr>
      <vt:lpstr>Жестовая речь</vt:lpstr>
      <vt:lpstr>Дактильная речь  (пальцами)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Возрастная психология</dc:title>
  <dc:creator>Пользователь Windows</dc:creator>
  <cp:lastModifiedBy>sam</cp:lastModifiedBy>
  <cp:revision>118</cp:revision>
  <dcterms:created xsi:type="dcterms:W3CDTF">2012-07-03T06:22:35Z</dcterms:created>
  <dcterms:modified xsi:type="dcterms:W3CDTF">2020-04-02T16:02:38Z</dcterms:modified>
</cp:coreProperties>
</file>