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71" r:id="rId5"/>
    <p:sldId id="272" r:id="rId6"/>
    <p:sldId id="273" r:id="rId7"/>
    <p:sldId id="274" r:id="rId8"/>
    <p:sldId id="275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8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ttps://avatars.mds.yandex.net/get-pdb/2786235/8c67e949-60d8-4130-81f8-b01597f8d036/s1200"/>
          <p:cNvPicPr>
            <a:picLocks noChangeAspect="1" noChangeArrowheads="1"/>
          </p:cNvPicPr>
          <p:nvPr/>
        </p:nvPicPr>
        <p:blipFill>
          <a:blip r:embed="rId2">
            <a:lum bright="13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7696200" cy="3124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Интерактивная игра: «Виды спорта»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0" y="4953000"/>
            <a:ext cx="3733800" cy="76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Дорогой друг! Приглашаю тебя совершить путешествие в увлекательную игру «Виды спорта». Сыграв в нее ты вспомнишь, а может быть и узнаешь какие существуют виды спорта. Правила просты: прочитав загадку тебе нужно будет выбрать правильный ответ. Если ответишь верно картинка начнет вращаться, и можно будет переходить к следующему заданию. А если неправильно, то она исчезнет, а у тебя будет еще </a:t>
            </a:r>
            <a:r>
              <a:rPr lang="ru-RU" sz="2800" dirty="0" smtClean="0"/>
              <a:t>ш</a:t>
            </a:r>
            <a:r>
              <a:rPr lang="ru-RU" sz="2800" dirty="0" smtClean="0"/>
              <a:t>анс попробовать. Желаю удачи, мой юный друг!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ударами ракетки</a:t>
            </a:r>
            <a:br>
              <a:rPr lang="ru-RU" dirty="0" smtClean="0"/>
            </a:br>
            <a:r>
              <a:rPr lang="ru-RU" dirty="0" smtClean="0"/>
              <a:t>Волан бросают через сетку</a:t>
            </a:r>
            <a:br>
              <a:rPr lang="ru-RU" dirty="0" smtClean="0"/>
            </a:br>
            <a:r>
              <a:rPr lang="ru-RU" dirty="0" smtClean="0"/>
              <a:t>Соперники из двух сторон,</a:t>
            </a:r>
            <a:br>
              <a:rPr lang="ru-RU" dirty="0" smtClean="0"/>
            </a:br>
            <a:r>
              <a:rPr lang="ru-RU" dirty="0" smtClean="0"/>
              <a:t>Все знают, это…</a:t>
            </a:r>
          </a:p>
          <a:p>
            <a:endParaRPr lang="ru-RU" dirty="0"/>
          </a:p>
        </p:txBody>
      </p:sp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3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4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5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6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Два кольца, площадка, мяч.</a:t>
            </a:r>
            <a:br>
              <a:rPr lang="ru-RU" sz="2800" dirty="0" smtClean="0"/>
            </a:br>
            <a:r>
              <a:rPr lang="ru-RU" sz="2800" dirty="0" smtClean="0"/>
              <a:t>На очередной свой матч</a:t>
            </a:r>
            <a:br>
              <a:rPr lang="ru-RU" sz="2800" dirty="0" smtClean="0"/>
            </a:br>
            <a:r>
              <a:rPr lang="ru-RU" sz="2800" dirty="0" smtClean="0"/>
              <a:t>Собрались из разных школ</a:t>
            </a:r>
            <a:br>
              <a:rPr lang="ru-RU" sz="2800" dirty="0" smtClean="0"/>
            </a:br>
            <a:r>
              <a:rPr lang="ru-RU" sz="2800" dirty="0" smtClean="0"/>
              <a:t>Мы, сразиться в...</a:t>
            </a:r>
          </a:p>
          <a:p>
            <a:endParaRPr lang="ru-RU" dirty="0"/>
          </a:p>
        </p:txBody>
      </p:sp>
      <p:pic>
        <p:nvPicPr>
          <p:cNvPr id="115714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20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  <p:pic>
        <p:nvPicPr>
          <p:cNvPr id="13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4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5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6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57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/>
          </a:bodyPr>
          <a:lstStyle/>
          <a:p>
            <a:r>
              <a:rPr lang="ru-RU" dirty="0" smtClean="0"/>
              <a:t>На квадратиках доски</a:t>
            </a:r>
            <a:br>
              <a:rPr lang="ru-RU" dirty="0" smtClean="0"/>
            </a:br>
            <a:r>
              <a:rPr lang="ru-RU" dirty="0" smtClean="0"/>
              <a:t>Короли свели полки.</a:t>
            </a:r>
            <a:br>
              <a:rPr lang="ru-RU" dirty="0" smtClean="0"/>
            </a:br>
            <a:r>
              <a:rPr lang="ru-RU" dirty="0" smtClean="0"/>
              <a:t>Нет для боя у полков</a:t>
            </a:r>
            <a:br>
              <a:rPr lang="ru-RU" dirty="0" smtClean="0"/>
            </a:br>
            <a:r>
              <a:rPr lang="ru-RU" dirty="0" smtClean="0"/>
              <a:t>Ни патронов, ни штыков…</a:t>
            </a:r>
          </a:p>
          <a:p>
            <a:endParaRPr lang="ru-RU" dirty="0"/>
          </a:p>
        </p:txBody>
      </p:sp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18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1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2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3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4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5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5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Ему бассейн так приглянулся –</a:t>
            </a:r>
            <a:br>
              <a:rPr lang="ru-RU" sz="2800" dirty="0" smtClean="0"/>
            </a:br>
            <a:r>
              <a:rPr lang="ru-RU" sz="2800" dirty="0" smtClean="0"/>
              <a:t>Он тут же в воду бултыхнулся,</a:t>
            </a:r>
            <a:br>
              <a:rPr lang="ru-RU" sz="2800" dirty="0" smtClean="0"/>
            </a:br>
            <a:r>
              <a:rPr lang="ru-RU" sz="2800" dirty="0" smtClean="0"/>
              <a:t>Помчался стилем баттерфляй,</a:t>
            </a:r>
            <a:br>
              <a:rPr lang="ru-RU" sz="2800" dirty="0" smtClean="0"/>
            </a:br>
            <a:r>
              <a:rPr lang="ru-RU" sz="2800" dirty="0" smtClean="0"/>
              <a:t>Теперь спортсмена отгадай…</a:t>
            </a:r>
            <a:endParaRPr lang="ru-RU" sz="2800" dirty="0"/>
          </a:p>
        </p:txBody>
      </p:sp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22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1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3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4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5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Я спешу на тренировку,</a:t>
            </a:r>
            <a:br>
              <a:rPr lang="ru-RU" sz="2800" dirty="0" smtClean="0"/>
            </a:br>
            <a:r>
              <a:rPr lang="ru-RU" sz="2800" dirty="0" smtClean="0"/>
              <a:t>В кимоно сражаюсь ловко.</a:t>
            </a:r>
            <a:br>
              <a:rPr lang="ru-RU" sz="2800" dirty="0" smtClean="0"/>
            </a:br>
            <a:r>
              <a:rPr lang="ru-RU" sz="2800" dirty="0" smtClean="0"/>
              <a:t>Чёрный пояс нужен мне,</a:t>
            </a:r>
            <a:br>
              <a:rPr lang="ru-RU" sz="2800" dirty="0" smtClean="0"/>
            </a:br>
            <a:r>
              <a:rPr lang="ru-RU" sz="2800" dirty="0" smtClean="0"/>
              <a:t>Ведь люблю я …</a:t>
            </a:r>
            <a:endParaRPr lang="ru-RU" sz="2800" dirty="0"/>
          </a:p>
        </p:txBody>
      </p:sp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24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1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3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4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5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Соберем команду в школе</a:t>
            </a:r>
            <a:br>
              <a:rPr lang="ru-RU" sz="2800" dirty="0" smtClean="0"/>
            </a:br>
            <a:r>
              <a:rPr lang="ru-RU" sz="2800" dirty="0" smtClean="0"/>
              <a:t>И найдем большое поле.</a:t>
            </a:r>
            <a:br>
              <a:rPr lang="ru-RU" sz="2800" dirty="0" smtClean="0"/>
            </a:br>
            <a:r>
              <a:rPr lang="ru-RU" sz="2800" dirty="0" smtClean="0"/>
              <a:t>Пробиваем угловой -</a:t>
            </a:r>
            <a:br>
              <a:rPr lang="ru-RU" sz="2800" dirty="0" smtClean="0"/>
            </a:br>
            <a:r>
              <a:rPr lang="ru-RU" sz="2800" dirty="0" smtClean="0"/>
              <a:t>Забиваем головой.</a:t>
            </a:r>
            <a:br>
              <a:rPr lang="ru-RU" sz="2800" dirty="0" smtClean="0"/>
            </a:br>
            <a:r>
              <a:rPr lang="ru-RU" sz="2800" dirty="0" smtClean="0"/>
              <a:t>И в воротах пятый гол!</a:t>
            </a:r>
            <a:br>
              <a:rPr lang="ru-RU" sz="2800" dirty="0" smtClean="0"/>
            </a:br>
            <a:r>
              <a:rPr lang="ru-RU" sz="2800" dirty="0" smtClean="0"/>
              <a:t>Очень любим мы ...</a:t>
            </a:r>
            <a:endParaRPr lang="ru-RU" sz="2800" dirty="0"/>
          </a:p>
        </p:txBody>
      </p:sp>
      <p:pic>
        <p:nvPicPr>
          <p:cNvPr id="115714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18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15720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  <p:pic>
        <p:nvPicPr>
          <p:cNvPr id="115722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15724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15726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57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5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15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1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2514600"/>
            <a:ext cx="2971800" cy="34290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Там в латах все на ледяной площадке</a:t>
            </a:r>
            <a:br>
              <a:rPr lang="ru-RU" sz="2800" dirty="0" smtClean="0"/>
            </a:br>
            <a:r>
              <a:rPr lang="ru-RU" sz="2800" dirty="0" smtClean="0"/>
              <a:t>Сражаются, сцепились в острой схватке.</a:t>
            </a:r>
            <a:br>
              <a:rPr lang="ru-RU" sz="2800" dirty="0" smtClean="0"/>
            </a:br>
            <a:r>
              <a:rPr lang="ru-RU" sz="2800" dirty="0" smtClean="0"/>
              <a:t>Болельщики кричат: «Сильнее бей!»</a:t>
            </a:r>
            <a:br>
              <a:rPr lang="ru-RU" sz="2800" dirty="0" smtClean="0"/>
            </a:br>
            <a:r>
              <a:rPr lang="ru-RU" sz="2800" dirty="0" smtClean="0"/>
              <a:t>Поверь, не драка это, а — ...</a:t>
            </a:r>
            <a:endParaRPr lang="ru-RU" sz="2800" dirty="0"/>
          </a:p>
        </p:txBody>
      </p:sp>
      <p:pic>
        <p:nvPicPr>
          <p:cNvPr id="115716" name="Picture 4" descr="https://www.molbulak.ru/upload/iblock/eb6/football-606235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724400"/>
            <a:ext cx="2971799" cy="2133600"/>
          </a:xfrm>
          <a:prstGeom prst="rect">
            <a:avLst/>
          </a:prstGeom>
          <a:noFill/>
        </p:spPr>
      </p:pic>
      <p:pic>
        <p:nvPicPr>
          <p:cNvPr id="115726" name="Picture 14" descr="https://pbs.twimg.com/media/DsCAqsIUcAAXvMO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0"/>
            <a:ext cx="3048000" cy="2362200"/>
          </a:xfrm>
          <a:prstGeom prst="rect">
            <a:avLst/>
          </a:prstGeom>
          <a:noFill/>
        </p:spPr>
      </p:pic>
      <p:pic>
        <p:nvPicPr>
          <p:cNvPr id="11" name="Picture 6" descr="http://i.mycdn.me/i?r=AzEPZsRbOZEKgBhR0XGMT1Rk0iB7CVsWHLXegE3pqLi-MqaKTM5SRkZCeTgDn6uOy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2971800" cy="2400300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226447/42579984-4c05-47a0-a754-93b72f3b8a32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71800" cy="2362200"/>
          </a:xfrm>
          <a:prstGeom prst="rect">
            <a:avLst/>
          </a:prstGeom>
          <a:noFill/>
        </p:spPr>
      </p:pic>
      <p:pic>
        <p:nvPicPr>
          <p:cNvPr id="13" name="Picture 10" descr="https://avatars.mds.yandex.net/get-pdb/875592/e5a6c780-df26-4ead-9966-67027834e23c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0"/>
            <a:ext cx="3124200" cy="2362200"/>
          </a:xfrm>
          <a:prstGeom prst="rect">
            <a:avLst/>
          </a:prstGeom>
          <a:noFill/>
        </p:spPr>
      </p:pic>
      <p:pic>
        <p:nvPicPr>
          <p:cNvPr id="14" name="Picture 12" descr="http://www.karate-bergheim.at/wp-content/uploads/sites/392/2017/01/er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5" name="Picture 8" descr="https://api.xn--b1ahgrjafjgng.xn--p1ai/imagecache/full_jpeg/event_image/95/94721/5d9c537d87a2a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4648200"/>
            <a:ext cx="31242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5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71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41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Интерактивная игра: «Виды спорта»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</dc:title>
  <dc:creator>Дмитрий</dc:creator>
  <cp:lastModifiedBy>Дмитрий</cp:lastModifiedBy>
  <cp:revision>7</cp:revision>
  <dcterms:created xsi:type="dcterms:W3CDTF">2020-04-03T13:03:21Z</dcterms:created>
  <dcterms:modified xsi:type="dcterms:W3CDTF">2020-04-03T13:58:40Z</dcterms:modified>
</cp:coreProperties>
</file>