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F83-EAFD-4C5C-909D-6BB95F329349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353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F83-EAFD-4C5C-909D-6BB95F329349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841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F83-EAFD-4C5C-909D-6BB95F329349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267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F83-EAFD-4C5C-909D-6BB95F329349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571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F83-EAFD-4C5C-909D-6BB95F329349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682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F83-EAFD-4C5C-909D-6BB95F329349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738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F83-EAFD-4C5C-909D-6BB95F329349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090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F83-EAFD-4C5C-909D-6BB95F329349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462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F83-EAFD-4C5C-909D-6BB95F329349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77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F83-EAFD-4C5C-909D-6BB95F329349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442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F83-EAFD-4C5C-909D-6BB95F329349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900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DAF83-EAFD-4C5C-909D-6BB95F329349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66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59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386" t="-2985" r="-10088" b="-4237"/>
          <a:stretch/>
        </p:blipFill>
        <p:spPr bwMode="auto">
          <a:xfrm>
            <a:off x="1036608" y="504669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9" t="5037" r="22990" b="56888"/>
          <a:stretch/>
        </p:blipFill>
        <p:spPr bwMode="auto">
          <a:xfrm>
            <a:off x="7174568" y="504669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7174568" y="5190965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219893" y="5182710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376216" y="5171241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Блок-схема: узел 8"/>
          <p:cNvSpPr/>
          <p:nvPr/>
        </p:nvSpPr>
        <p:spPr>
          <a:xfrm>
            <a:off x="1324745" y="528096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2438735" y="527271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1871920" y="528096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3513788" y="527271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4240970" y="528096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7316134" y="528096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7800845" y="528327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8510156" y="5269627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9053494" y="528096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9688445" y="5269627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10646363" y="528096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10161889" y="5269627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9621209" y="5190965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1036608" y="5190965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540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48" b="12786"/>
          <a:stretch/>
        </p:blipFill>
        <p:spPr bwMode="auto">
          <a:xfrm>
            <a:off x="4709641" y="448487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" b="10000"/>
          <a:stretch/>
        </p:blipFill>
        <p:spPr bwMode="auto">
          <a:xfrm>
            <a:off x="6577022" y="2283002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494" b="-13891"/>
          <a:stretch/>
        </p:blipFill>
        <p:spPr bwMode="auto">
          <a:xfrm>
            <a:off x="2911321" y="2283002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0" t="-14069" r="2958" b="-13462"/>
          <a:stretch/>
        </p:blipFill>
        <p:spPr bwMode="auto">
          <a:xfrm>
            <a:off x="4721071" y="4221022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458526" y="2651362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27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47" y="451691"/>
            <a:ext cx="10950079" cy="5827923"/>
          </a:xfrm>
          <a:prstGeom prst="rect">
            <a:avLst/>
          </a:prstGeom>
        </p:spPr>
      </p:pic>
      <p:pic>
        <p:nvPicPr>
          <p:cNvPr id="2" name="ё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84847" y="2438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95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</Words>
  <Application>Microsoft Office PowerPoint</Application>
  <PresentationFormat>Широкоэкранный</PresentationFormat>
  <Paragraphs>1</Paragraphs>
  <Slides>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6</cp:revision>
  <dcterms:created xsi:type="dcterms:W3CDTF">2015-09-30T07:25:05Z</dcterms:created>
  <dcterms:modified xsi:type="dcterms:W3CDTF">2015-11-20T15:42:28Z</dcterms:modified>
</cp:coreProperties>
</file>