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03.04.2020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24744"/>
            <a:ext cx="7851648" cy="1828800"/>
          </a:xfrm>
        </p:spPr>
        <p:txBody>
          <a:bodyPr/>
          <a:lstStyle/>
          <a:p>
            <a:pPr algn="ctr"/>
            <a:r>
              <a:rPr lang="ru-RU" dirty="0"/>
              <a:t>Загадки про домашних животных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789040"/>
            <a:ext cx="7854696" cy="1752600"/>
          </a:xfrm>
        </p:spPr>
        <p:txBody>
          <a:bodyPr/>
          <a:lstStyle/>
          <a:p>
            <a:r>
              <a:rPr lang="ru-RU" dirty="0"/>
              <a:t>Подготовил: учитель-дефектолог</a:t>
            </a:r>
          </a:p>
          <a:p>
            <a:r>
              <a:rPr lang="ru-RU" dirty="0" err="1"/>
              <a:t>Шепилова</a:t>
            </a:r>
            <a:r>
              <a:rPr lang="ru-RU" dirty="0"/>
              <a:t> Ю.А.</a:t>
            </a:r>
          </a:p>
        </p:txBody>
      </p:sp>
    </p:spTree>
    <p:extLst>
      <p:ext uri="{BB962C8B-B14F-4D97-AF65-F5344CB8AC3E}">
        <p14:creationId xmlns:p14="http://schemas.microsoft.com/office/powerpoint/2010/main" val="1500731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.weblancer.net/download/940130_935x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1"/>
            <a:ext cx="9144000" cy="599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5292080" y="188640"/>
            <a:ext cx="3693096" cy="2016224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b="1" dirty="0"/>
              <a:t>С хозяином дружит,</a:t>
            </a:r>
            <a:br>
              <a:rPr lang="ru-RU" b="1" dirty="0"/>
            </a:br>
            <a:r>
              <a:rPr lang="ru-RU" b="1" dirty="0"/>
              <a:t>Дом сторожит,</a:t>
            </a:r>
            <a:br>
              <a:rPr lang="ru-RU" b="1" dirty="0"/>
            </a:br>
            <a:r>
              <a:rPr lang="ru-RU" b="1" dirty="0"/>
              <a:t>Живёт под крылечком,</a:t>
            </a:r>
            <a:br>
              <a:rPr lang="ru-RU" b="1" dirty="0"/>
            </a:br>
            <a:r>
              <a:rPr lang="ru-RU" b="1" dirty="0"/>
              <a:t>Хвост колечком.</a:t>
            </a:r>
          </a:p>
        </p:txBody>
      </p:sp>
    </p:spTree>
    <p:extLst>
      <p:ext uri="{BB962C8B-B14F-4D97-AF65-F5344CB8AC3E}">
        <p14:creationId xmlns:p14="http://schemas.microsoft.com/office/powerpoint/2010/main" val="4021011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.weblancer.net/download/940130_935x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599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www.ejin.ru/wp-content/uploads/2017/12/u6yltaudt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805733"/>
            <a:ext cx="1440160" cy="2028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436096" y="116632"/>
            <a:ext cx="3689354" cy="2535560"/>
          </a:xfrm>
        </p:spPr>
        <p:txBody>
          <a:bodyPr>
            <a:normAutofit fontScale="92500"/>
          </a:bodyPr>
          <a:lstStyle/>
          <a:p>
            <a:pPr algn="r"/>
            <a:r>
              <a:rPr lang="ru-RU" b="1" dirty="0"/>
              <a:t>Щей корыто я съедаю,</a:t>
            </a:r>
            <a:br>
              <a:rPr lang="ru-RU" b="1" dirty="0"/>
            </a:br>
            <a:r>
              <a:rPr lang="ru-RU" b="1" dirty="0"/>
              <a:t>После – в луже отдыхаю.</a:t>
            </a:r>
            <a:br>
              <a:rPr lang="ru-RU" b="1" dirty="0"/>
            </a:br>
            <a:r>
              <a:rPr lang="ru-RU" b="1" dirty="0"/>
              <a:t>Есть копытца у меня,</a:t>
            </a:r>
            <a:br>
              <a:rPr lang="ru-RU" b="1" dirty="0"/>
            </a:br>
            <a:r>
              <a:rPr lang="ru-RU" b="1" dirty="0"/>
              <a:t>А зовут меня — …</a:t>
            </a:r>
          </a:p>
        </p:txBody>
      </p:sp>
    </p:spTree>
    <p:extLst>
      <p:ext uri="{BB962C8B-B14F-4D97-AF65-F5344CB8AC3E}">
        <p14:creationId xmlns:p14="http://schemas.microsoft.com/office/powerpoint/2010/main" val="413577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.weblancer.net/download/940130_935x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599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www.ejin.ru/wp-content/uploads/2017/12/u6yltaudt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805733"/>
            <a:ext cx="1440160" cy="2028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580112" y="116632"/>
            <a:ext cx="3534753" cy="2319536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b="1" dirty="0"/>
              <a:t>Ночью он совсем не спит,</a:t>
            </a:r>
            <a:br>
              <a:rPr lang="ru-RU" b="1" dirty="0"/>
            </a:br>
            <a:r>
              <a:rPr lang="ru-RU" b="1" dirty="0"/>
              <a:t>Дом от мышек сторожит,</a:t>
            </a:r>
            <a:br>
              <a:rPr lang="ru-RU" b="1" dirty="0"/>
            </a:br>
            <a:r>
              <a:rPr lang="ru-RU" b="1" dirty="0"/>
              <a:t>Молоко из миски пьёт,</a:t>
            </a:r>
            <a:br>
              <a:rPr lang="ru-RU" b="1" dirty="0"/>
            </a:br>
            <a:r>
              <a:rPr lang="ru-RU" b="1" dirty="0"/>
              <a:t>Ну конечно это – …</a:t>
            </a:r>
          </a:p>
        </p:txBody>
      </p:sp>
      <p:pic>
        <p:nvPicPr>
          <p:cNvPr id="2054" name="Picture 6" descr="https://i.pinimg.com/originals/94/3a/4a/943a4a6e48b336e3df01e525858ae7c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94" y="4395351"/>
            <a:ext cx="2448272" cy="2357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95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.weblancer.net/download/940130_935x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599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www.ejin.ru/wp-content/uploads/2017/12/u6yltaudt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805733"/>
            <a:ext cx="1440160" cy="2028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224201" y="260648"/>
            <a:ext cx="2890664" cy="217552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b="1" dirty="0"/>
              <a:t>Каждый вечер, так легко,</a:t>
            </a:r>
            <a:br>
              <a:rPr lang="ru-RU" b="1" dirty="0"/>
            </a:br>
            <a:r>
              <a:rPr lang="ru-RU" b="1" dirty="0"/>
              <a:t>Она даёт нам молоко.</a:t>
            </a:r>
            <a:br>
              <a:rPr lang="ru-RU" b="1" dirty="0"/>
            </a:br>
            <a:r>
              <a:rPr lang="ru-RU" b="1" dirty="0"/>
              <a:t>Говорит она два слова,</a:t>
            </a:r>
            <a:br>
              <a:rPr lang="ru-RU" b="1" dirty="0"/>
            </a:br>
            <a:r>
              <a:rPr lang="ru-RU" b="1" dirty="0"/>
              <a:t>Как зовут её – …</a:t>
            </a:r>
          </a:p>
        </p:txBody>
      </p:sp>
      <p:pic>
        <p:nvPicPr>
          <p:cNvPr id="2054" name="Picture 6" descr="https://i.pinimg.com/originals/94/3a/4a/943a4a6e48b336e3df01e525858ae7c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94" y="4395351"/>
            <a:ext cx="2448272" cy="2357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avatars.mds.yandex.net/get-pdb/403935/504ceb63-5861-46b0-98b8-a735fc67acf9/s120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2167963"/>
            <a:ext cx="2504314" cy="1667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6932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.weblancer.net/download/940130_935x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599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www.ejin.ru/wp-content/uploads/2017/12/u6yltaudt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805733"/>
            <a:ext cx="1440160" cy="2028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.pinimg.com/originals/94/3a/4a/943a4a6e48b336e3df01e525858ae7c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94" y="4395351"/>
            <a:ext cx="2448272" cy="2357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avatars.mds.yandex.net/get-pdb/403935/504ceb63-5861-46b0-98b8-a735fc67acf9/s120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2167963"/>
            <a:ext cx="2504314" cy="1667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pngimg.com/uploads/cow/cow_PNG50586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9054" y="3052529"/>
            <a:ext cx="2905892" cy="1888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6056" y="1"/>
            <a:ext cx="3996890" cy="2420888"/>
          </a:xfrm>
        </p:spPr>
        <p:txBody>
          <a:bodyPr>
            <a:normAutofit fontScale="85000" lnSpcReduction="10000"/>
          </a:bodyPr>
          <a:lstStyle/>
          <a:p>
            <a:pPr marL="0" indent="0" algn="r">
              <a:buNone/>
            </a:pPr>
            <a:r>
              <a:rPr lang="ru-RU" b="1" dirty="0"/>
              <a:t>Кто там скачет по дорожке?</a:t>
            </a:r>
          </a:p>
          <a:p>
            <a:pPr marL="0" indent="0" algn="r">
              <a:buNone/>
            </a:pPr>
            <a:r>
              <a:rPr lang="ru-RU" b="1" dirty="0"/>
              <a:t>У кого так резвы ножки?</a:t>
            </a:r>
          </a:p>
          <a:p>
            <a:pPr marL="0" indent="0" algn="r">
              <a:buNone/>
            </a:pPr>
            <a:r>
              <a:rPr lang="ru-RU" b="1" dirty="0"/>
              <a:t>Шелковиста ее грива,</a:t>
            </a:r>
          </a:p>
          <a:p>
            <a:pPr marL="0" indent="0" algn="r">
              <a:buNone/>
            </a:pPr>
            <a:r>
              <a:rPr lang="ru-RU" b="1" dirty="0"/>
              <a:t>Весела она, игрива.</a:t>
            </a:r>
          </a:p>
          <a:p>
            <a:pPr marL="0" indent="0" algn="r">
              <a:buNone/>
            </a:pPr>
            <a:r>
              <a:rPr lang="ru-RU" b="1" dirty="0"/>
              <a:t>У нее так шерстка гладка,</a:t>
            </a:r>
          </a:p>
          <a:p>
            <a:pPr marL="0" indent="0" algn="r">
              <a:buNone/>
            </a:pPr>
            <a:r>
              <a:rPr lang="ru-RU" b="1" dirty="0"/>
              <a:t>Это к нам бежит…</a:t>
            </a:r>
          </a:p>
        </p:txBody>
      </p:sp>
    </p:spTree>
    <p:extLst>
      <p:ext uri="{BB962C8B-B14F-4D97-AF65-F5344CB8AC3E}">
        <p14:creationId xmlns:p14="http://schemas.microsoft.com/office/powerpoint/2010/main" val="1335971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.weblancer.net/download/940130_935x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599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www.ejin.ru/wp-content/uploads/2017/12/u6yltaudt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805733"/>
            <a:ext cx="1440160" cy="2028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.pinimg.com/originals/94/3a/4a/943a4a6e48b336e3df01e525858ae7c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94" y="4395351"/>
            <a:ext cx="2448272" cy="2357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avatars.mds.yandex.net/get-pdb/403935/504ceb63-5861-46b0-98b8-a735fc67acf9/s120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2167963"/>
            <a:ext cx="2504314" cy="1667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pngimg.com/uploads/cow/cow_PNG50586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578" y="3059364"/>
            <a:ext cx="2905892" cy="1888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Юлия\Desktop\10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97129"/>
            <a:ext cx="4156554" cy="188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0999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МОЛОДЦЫ!!!!!!!!!!!!!</a:t>
            </a:r>
          </a:p>
        </p:txBody>
      </p:sp>
      <p:pic>
        <p:nvPicPr>
          <p:cNvPr id="6150" name="Picture 6" descr="https://lh4.googleusercontent.com/proxy/skzzbUDLkQ3bdDt1roxv8vArP55nceFemrpy3RwZRJDl_D2OR60bZv6940N8KScWK2d1ElmZ-rZO9Q=w1200-h630-p-k-no-n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898677"/>
            <a:ext cx="7541568" cy="3959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35323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</TotalTime>
  <Words>65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Загадки про домашних животных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МОЛОДЦЫ!!!!!!!!!!!!!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dc:creator>Юлия</dc:creator>
  <cp:lastModifiedBy>Юлия</cp:lastModifiedBy>
  <cp:revision>12</cp:revision>
  <dcterms:created xsi:type="dcterms:W3CDTF">2019-03-26T13:47:27Z</dcterms:created>
  <dcterms:modified xsi:type="dcterms:W3CDTF">2020-04-03T12:54:14Z</dcterms:modified>
</cp:coreProperties>
</file>