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9" r:id="rId5"/>
    <p:sldId id="290" r:id="rId6"/>
    <p:sldId id="291" r:id="rId7"/>
    <p:sldId id="292" r:id="rId8"/>
    <p:sldId id="293" r:id="rId9"/>
    <p:sldId id="282" r:id="rId10"/>
    <p:sldId id="260" r:id="rId11"/>
    <p:sldId id="280" r:id="rId12"/>
    <p:sldId id="261" r:id="rId13"/>
    <p:sldId id="262" r:id="rId14"/>
    <p:sldId id="283" r:id="rId15"/>
    <p:sldId id="284" r:id="rId16"/>
    <p:sldId id="263" r:id="rId17"/>
    <p:sldId id="264" r:id="rId18"/>
    <p:sldId id="285" r:id="rId19"/>
    <p:sldId id="286" r:id="rId20"/>
    <p:sldId id="287" r:id="rId21"/>
    <p:sldId id="265" r:id="rId22"/>
    <p:sldId id="266" r:id="rId23"/>
    <p:sldId id="267" r:id="rId24"/>
    <p:sldId id="268" r:id="rId25"/>
    <p:sldId id="288" r:id="rId26"/>
    <p:sldId id="269" r:id="rId27"/>
    <p:sldId id="270" r:id="rId28"/>
    <p:sldId id="271" r:id="rId29"/>
    <p:sldId id="272" r:id="rId30"/>
    <p:sldId id="273" r:id="rId31"/>
    <p:sldId id="275" r:id="rId32"/>
    <p:sldId id="276" r:id="rId33"/>
    <p:sldId id="277" r:id="rId34"/>
    <p:sldId id="281" r:id="rId3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7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5240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Муниципальное автономное дошкольное образовательное учреждение детский сад№10 «</a:t>
            </a:r>
            <a:r>
              <a:rPr lang="ru-RU" sz="2400" b="1" dirty="0" err="1" smtClean="0">
                <a:solidFill>
                  <a:srgbClr val="FFFF00"/>
                </a:solidFill>
              </a:rPr>
              <a:t>Дюймовочка</a:t>
            </a:r>
            <a:r>
              <a:rPr lang="ru-RU" sz="2400" b="1" dirty="0" smtClean="0">
                <a:solidFill>
                  <a:srgbClr val="FFFF00"/>
                </a:solidFill>
              </a:rPr>
              <a:t>»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Проект по ПДД « Зеленый свет»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7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09600" y="2895600"/>
            <a:ext cx="1296785" cy="1753985"/>
          </a:xfrm>
          <a:prstGeom prst="rect">
            <a:avLst/>
          </a:prstGeom>
        </p:spPr>
      </p:pic>
      <p:pic>
        <p:nvPicPr>
          <p:cNvPr id="1026" name="Picture 2" descr="C:\Users\bait\Desktop\проектПДД\велодром\P52401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09800" y="1905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Групповые уголки по ПДД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bait\Desktop\ПДДДОУ10\уголкиПДДДОУ№10\пдд\P42700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1371600"/>
            <a:ext cx="7848599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C:\Users\bait\Desktop\проектПДД\PA1307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533400"/>
            <a:ext cx="8178801" cy="6134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3074" name="Picture 2" descr="C:\Users\bait\Desktop\проектПДД\уголкиПДДДОУ№10\пдд\P42700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457200"/>
            <a:ext cx="75438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bait\Desktop\проектПДД\уголкиПДДДОУ№10\пдд\P4270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685800"/>
            <a:ext cx="8153400" cy="5611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bait\Desktop\проектПДД\уголкиПДДДОУ№10\пдд\P42700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381000"/>
            <a:ext cx="7848600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Picture 2" descr="C:\Users\bait\Desktop\всефото\додикпдд\P4270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296864"/>
            <a:ext cx="7772399" cy="6180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Встреча с сотрудником ГИБДД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bait\Desktop\проектПДД\фотоГАИ\2809201043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4400" y="1295400"/>
            <a:ext cx="7239000" cy="5040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Акция - </a:t>
            </a:r>
            <a:r>
              <a:rPr lang="ru-RU" sz="3200" b="1" dirty="0" err="1" smtClean="0">
                <a:solidFill>
                  <a:srgbClr val="FFFF00"/>
                </a:solidFill>
              </a:rPr>
              <a:t>флэшмоб</a:t>
            </a:r>
            <a:r>
              <a:rPr lang="ru-RU" sz="3200" b="1" dirty="0" smtClean="0">
                <a:solidFill>
                  <a:srgbClr val="FFFF00"/>
                </a:solidFill>
              </a:rPr>
              <a:t> «Внимание, дети!»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5" name="Picture 2" descr="C:\Users\bait\Desktop\проектПДД\флешмоб\P91100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1295400"/>
            <a:ext cx="6934200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bait\Desktop\всефото\акция гаи новый год\PC2501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533400"/>
            <a:ext cx="76962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bait\Desktop\всефото\акция гаи новый год\PC2501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685800"/>
            <a:ext cx="76200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8" name="Заголовок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7500" lnSpcReduction="10000"/>
          </a:bodyPr>
          <a:lstStyle/>
          <a:p>
            <a:pPr algn="l">
              <a:buNone/>
            </a:pPr>
            <a:r>
              <a:rPr lang="ru-RU" sz="3600" dirty="0" smtClean="0"/>
              <a:t>   </a:t>
            </a:r>
          </a:p>
          <a:p>
            <a:pPr algn="l">
              <a:buNone/>
            </a:pPr>
            <a:endParaRPr lang="ru-RU" sz="3600" b="1" dirty="0" smtClean="0"/>
          </a:p>
          <a:p>
            <a:pPr algn="l"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   </a:t>
            </a:r>
            <a:r>
              <a:rPr lang="ru-RU" sz="3100" b="1" dirty="0" smtClean="0">
                <a:solidFill>
                  <a:srgbClr val="FFFF00"/>
                </a:solidFill>
              </a:rPr>
              <a:t>Цель проекта: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FFFF00"/>
                </a:solidFill>
              </a:rPr>
              <a:t>- Снижение дорожно-транспортного травматизма среди детей дошкольного возраста;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FFFF00"/>
                </a:solidFill>
              </a:rPr>
              <a:t>- Повышение уровня знаний правил дорожного движения и культурного поведения на дороге.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/>
          <p:cNvPicPr>
            <a:picLocks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52800" y="533400"/>
            <a:ext cx="13716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bait\Desktop\всефото\акция гаи новый год\PC2502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457200"/>
            <a:ext cx="7848600" cy="6126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bait\Desktop\проектПДД\флешмоб\P91100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457200"/>
            <a:ext cx="80772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bait\Desktop\проектПДД\флешмоб\P91100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457200"/>
            <a:ext cx="7924800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Юные велосипедисты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9218" name="Picture 2" descr="C:\Users\bait\Desktop\проектПДД\велодром\P52401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1143000"/>
            <a:ext cx="7924800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Дорожная азбука на участке детского сада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7170" name="Picture 2" descr="C:\Users\bait\Desktop\проектПДД\велодром\P93001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1447800"/>
            <a:ext cx="7924799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bait\Desktop\проектПДД\велодром\P93001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609600"/>
            <a:ext cx="80010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Велостоянка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1266" name="Picture 2" descr="C:\Users\bait\Desktop\проектПДД\велодром\P52301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219200"/>
            <a:ext cx="7939617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 </a:t>
            </a:r>
            <a:endParaRPr lang="ru-RU" sz="3200" b="1" dirty="0"/>
          </a:p>
        </p:txBody>
      </p:sp>
      <p:pic>
        <p:nvPicPr>
          <p:cNvPr id="12290" name="Picture 2" descr="C:\Users\bait\Desktop\проектПДД\велодром\PA0101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381000"/>
            <a:ext cx="77724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bait\Desktop\проектПДД\велодром\P93001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457200"/>
            <a:ext cx="81534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bait\Desktop\проектПДД\велодром\P52401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381000"/>
            <a:ext cx="7787217" cy="5973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    Задачи проекта: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Формирование у детей навыков осознанного безопасного поведения на улицах города;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Усвоение детьми первоначальных знаний о правилах дорожного движения;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Обучение  детей  дорожной грамоте и грамотное использование полученных знаний.</a:t>
            </a:r>
          </a:p>
          <a:p>
            <a:endParaRPr lang="ru-RU" dirty="0"/>
          </a:p>
        </p:txBody>
      </p:sp>
      <p:pic>
        <p:nvPicPr>
          <p:cNvPr id="4" name="Содержимое 3"/>
          <p:cNvPicPr>
            <a:picLocks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05200" y="304800"/>
            <a:ext cx="13716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bait\Desktop\проектПДД\велодром\P93001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381000"/>
            <a:ext cx="80010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bait\Desktop\проектПДД\велодром\PA0101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685800"/>
            <a:ext cx="7619999" cy="5668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«Мы- автомобилисты»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8434" name="Picture 2" descr="C:\Users\bait\Desktop\проектПДД\PA1307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1295400"/>
            <a:ext cx="76962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62000"/>
            <a:ext cx="8229600" cy="3810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7" descr="G:\DCIM\101_PANA\P10107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304800"/>
            <a:ext cx="3863788" cy="2895600"/>
          </a:xfrm>
          <a:prstGeom prst="rect">
            <a:avLst/>
          </a:prstGeom>
          <a:noFill/>
        </p:spPr>
      </p:pic>
      <p:pic>
        <p:nvPicPr>
          <p:cNvPr id="5" name="Picture 8" descr="G:\DCIM\101_PANA\P10107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61105" y="590054"/>
            <a:ext cx="4032535" cy="2843487"/>
          </a:xfrm>
          <a:prstGeom prst="rect">
            <a:avLst/>
          </a:prstGeom>
          <a:noFill/>
        </p:spPr>
      </p:pic>
      <p:pic>
        <p:nvPicPr>
          <p:cNvPr id="7" name="Picture 2" descr="C:\Users\bait\Desktop\всефото\воспитательгода\P41702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1000" y="3505200"/>
            <a:ext cx="3733800" cy="2971800"/>
          </a:xfrm>
          <a:prstGeom prst="rect">
            <a:avLst/>
          </a:prstGeom>
          <a:noFill/>
        </p:spPr>
      </p:pic>
      <p:pic>
        <p:nvPicPr>
          <p:cNvPr id="8" name="Picture 2" descr="C:\Users\bait\Desktop\Новая папка\PA14078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657600"/>
            <a:ext cx="4038600" cy="2849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Наши праздники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027" name="Picture 3" descr="C:\Users\bait\Desktop\всефото\здоровье2016\P90106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1676400"/>
            <a:ext cx="4343400" cy="4267200"/>
          </a:xfrm>
          <a:prstGeom prst="rect">
            <a:avLst/>
          </a:prstGeom>
          <a:noFill/>
        </p:spPr>
      </p:pic>
      <p:pic>
        <p:nvPicPr>
          <p:cNvPr id="1028" name="Picture 4" descr="C:\Users\bait\Desktop\всефото\спартакиадазимняя\P22906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1676400"/>
            <a:ext cx="41148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Участники проекта : воспитатели, дети, родители, социальные партнеры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         Актуальность проекта: Проблема профилактики  детского дорожно-транспортного травматизма обусловлена ростом дорожно-транспортных происшествий с участием детей. Наш детский сад расположен вдоль проезжей части , напротив расположен пешеходный переход, дорожный знак. Но зачастую водители не соблюдают правила дорожного движения, а также дети могут выбежать неожиданно на дорогу. Отсюда полученные травмы, проблемы со здоровьем. Поэтому наш детский сад поставил цель обучить наших дошкольников дорожной грамоте и правильно применить их в жизни. Именно в дошкольном возрасте закладывается фундамент жизненных ориентиров в окружающем. Если ребенок в детском саду усвоит правила поведения на улицах и на дороге, то это останется на всю жизнь.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Этапы проекта: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1 этап: Подготовительный: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-Разработка и накопление методических материалов;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-Анкетирование родителей «Знает ли ваш ребенок правила дорожного движения?»;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-Изготовление атрибутов по ПДД;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-Оформление стендов для родителей и  уголков в группах;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-оснащение играми и пособиями игровых уголков</a:t>
            </a:r>
          </a:p>
          <a:p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/>
          <p:cNvPicPr>
            <a:picLocks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4800" y="304800"/>
            <a:ext cx="1066800" cy="1066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2 этап: Основной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153400" cy="53641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-Изготовление плакатов  «Соблюдайте правила дорожного движения!», памяток «пешеходам, конкурс на лучший семейный плакат;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-Проведение совместно с ГИБДД акций - </a:t>
            </a:r>
            <a:r>
              <a:rPr lang="ru-RU" sz="2400" dirty="0" err="1" smtClean="0">
                <a:solidFill>
                  <a:srgbClr val="FFFF00"/>
                </a:solidFill>
              </a:rPr>
              <a:t>флэшмобов</a:t>
            </a:r>
            <a:endParaRPr lang="ru-RU" sz="24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«Внимание, дети!»;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-Викторина «Знатоки дорожного движения»;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-Экскурсии по городу, в ГАИ;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-Оборудование совместно с родителями велодрома;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-Проведение с детьми бесед сотрудниками ДПС;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-Театрализация « </a:t>
            </a:r>
            <a:r>
              <a:rPr lang="ru-RU" sz="2400" dirty="0" err="1" smtClean="0">
                <a:solidFill>
                  <a:srgbClr val="FFFF00"/>
                </a:solidFill>
              </a:rPr>
              <a:t>Стобед</a:t>
            </a:r>
            <a:r>
              <a:rPr lang="ru-RU" sz="2400" dirty="0" smtClean="0">
                <a:solidFill>
                  <a:srgbClr val="FFFF00"/>
                </a:solidFill>
              </a:rPr>
              <a:t> на дороге», «Приключения </a:t>
            </a:r>
            <a:r>
              <a:rPr lang="ru-RU" sz="2400" dirty="0" err="1" smtClean="0">
                <a:solidFill>
                  <a:srgbClr val="FFFF00"/>
                </a:solidFill>
              </a:rPr>
              <a:t>Светофорика</a:t>
            </a:r>
            <a:r>
              <a:rPr lang="ru-RU" sz="2400" dirty="0" smtClean="0">
                <a:solidFill>
                  <a:srgbClr val="FFFF00"/>
                </a:solidFill>
              </a:rPr>
              <a:t>»;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-решение проблемных ситуаций;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-Создание мини-музеев «Современные автомобили»;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-музыкальное развлечение» « В гостях у дорожных знаков»</a:t>
            </a:r>
          </a:p>
          <a:p>
            <a:pPr>
              <a:buNone/>
            </a:pP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/>
          <p:cNvPicPr>
            <a:picLocks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95400" y="152400"/>
            <a:ext cx="1066800" cy="1066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3 этап: Заключительный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-Спортивный праздник: « Юные велосипедисты»;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-Оборудованный велодром;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-Приобретение самокатов, велосипедов, роликов;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-презентация проекта;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-отчет на сайте детского сада.</a:t>
            </a:r>
          </a:p>
          <a:p>
            <a:pPr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</p:txBody>
      </p:sp>
      <p:pic>
        <p:nvPicPr>
          <p:cNvPr id="4" name="Содержимое 3"/>
          <p:cNvPicPr>
            <a:picLocks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2000" y="304800"/>
            <a:ext cx="1066800" cy="1066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  Вид проекта: познавательно-игровой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  Принципы построения проекта: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Интеграция образовательных областей;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Комплексно-тематический;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Совместная деятельность взрослых и детей;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Самостоятельность , доступность;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Последовательность и систематичность</a:t>
            </a:r>
            <a:r>
              <a:rPr lang="ru-RU" b="1" dirty="0" smtClean="0"/>
              <a:t>.</a:t>
            </a:r>
            <a:endParaRPr lang="ru-RU" dirty="0"/>
          </a:p>
        </p:txBody>
      </p:sp>
      <p:pic>
        <p:nvPicPr>
          <p:cNvPr id="4" name="Содержимое 3"/>
          <p:cNvPicPr>
            <a:picLocks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29000" y="304800"/>
            <a:ext cx="1066800" cy="1066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                         Реализация проекта через различные виды деятельности: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Игровая : сюжетно-ролевые , дидактические , подвижные игры, игры с макетами;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Коммуникативная: встречи с сотрудниками ГИБДД, беседы, акции, </a:t>
            </a:r>
            <a:r>
              <a:rPr lang="ru-RU" sz="2000" b="1" dirty="0" err="1" smtClean="0">
                <a:solidFill>
                  <a:srgbClr val="FFFF00"/>
                </a:solidFill>
              </a:rPr>
              <a:t>флешмобы</a:t>
            </a:r>
            <a:r>
              <a:rPr lang="ru-RU" sz="2000" b="1" dirty="0" smtClean="0">
                <a:solidFill>
                  <a:srgbClr val="FFFF00"/>
                </a:solidFill>
              </a:rPr>
              <a:t>;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Трудовая: знакомство с профессиями, изготовление атрибутов к играм;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Двигательная: соревнования, экскурсии, катание на велосипедах, роликах, самокатах;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Познавательно-исследовательская: наблюдения, моделирование, создание плакатов, викторины, рассматривание иллюстраций, решение проблемных </a:t>
            </a:r>
            <a:r>
              <a:rPr lang="ru-RU" sz="2000" b="1" dirty="0" err="1" smtClean="0">
                <a:solidFill>
                  <a:srgbClr val="FFFF00"/>
                </a:solidFill>
              </a:rPr>
              <a:t>ситуаций,составление</a:t>
            </a:r>
            <a:r>
              <a:rPr lang="ru-RU" sz="2000" b="1" dirty="0" smtClean="0">
                <a:solidFill>
                  <a:srgbClr val="FFFF00"/>
                </a:solidFill>
              </a:rPr>
              <a:t> рассказов;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Музыкально-художественная: досуги, развлечения,</a:t>
            </a:r>
          </a:p>
          <a:p>
            <a:r>
              <a:rPr lang="ru-RU" sz="2000" b="1" dirty="0" err="1" smtClean="0">
                <a:solidFill>
                  <a:srgbClr val="FFFF00"/>
                </a:solidFill>
              </a:rPr>
              <a:t>театрализации,праздники</a:t>
            </a:r>
            <a:r>
              <a:rPr lang="ru-RU" sz="2000" b="1" dirty="0" smtClean="0">
                <a:solidFill>
                  <a:srgbClr val="FFFF00"/>
                </a:solidFill>
              </a:rPr>
              <a:t>;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Продуктивная: выставки рисунков, поделок, изготовление макетов, оформление уголков </a:t>
            </a:r>
            <a:r>
              <a:rPr lang="ru-RU" sz="2000" b="1" dirty="0" err="1" smtClean="0">
                <a:solidFill>
                  <a:srgbClr val="FFFF00"/>
                </a:solidFill>
              </a:rPr>
              <a:t>ПДД,конкурсы</a:t>
            </a:r>
            <a:r>
              <a:rPr lang="ru-RU" sz="2000" b="1" dirty="0" smtClean="0">
                <a:solidFill>
                  <a:srgbClr val="FFFF00"/>
                </a:solidFill>
              </a:rPr>
              <a:t>, мини-музеи.</a:t>
            </a:r>
          </a:p>
          <a:p>
            <a:endParaRPr lang="ru-RU" sz="2000" b="1" dirty="0"/>
          </a:p>
        </p:txBody>
      </p:sp>
      <p:pic>
        <p:nvPicPr>
          <p:cNvPr id="4" name="Содержимое 3"/>
          <p:cNvPicPr>
            <a:picLocks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800" y="381000"/>
            <a:ext cx="838200" cy="990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500</TotalTime>
  <Words>546</Words>
  <Application>Microsoft Office PowerPoint</Application>
  <PresentationFormat>Экран (4:3)</PresentationFormat>
  <Paragraphs>70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Office Theme</vt:lpstr>
      <vt:lpstr>Муниципальное автономное дошкольное образовательное учреждение детский сад№10 «Дюймовочка» Проект по ПДД « Зеленый свет»</vt:lpstr>
      <vt:lpstr>    </vt:lpstr>
      <vt:lpstr>Слайд 3</vt:lpstr>
      <vt:lpstr>Участники проекта : воспитатели, дети, родители, социальные партнеры</vt:lpstr>
      <vt:lpstr>Этапы проекта:</vt:lpstr>
      <vt:lpstr>2 этап: Основной </vt:lpstr>
      <vt:lpstr>3 этап: Заключительный</vt:lpstr>
      <vt:lpstr>Слайд 8</vt:lpstr>
      <vt:lpstr>                          Реализация проекта через различные виды деятельности:</vt:lpstr>
      <vt:lpstr>Групповые уголки по ПДД</vt:lpstr>
      <vt:lpstr>Слайд 11</vt:lpstr>
      <vt:lpstr> </vt:lpstr>
      <vt:lpstr>Слайд 13</vt:lpstr>
      <vt:lpstr>Слайд 14</vt:lpstr>
      <vt:lpstr>Слайд 15</vt:lpstr>
      <vt:lpstr>Встреча с сотрудником ГИБДД</vt:lpstr>
      <vt:lpstr>Акция - флэшмоб «Внимание, дети!»</vt:lpstr>
      <vt:lpstr>Слайд 18</vt:lpstr>
      <vt:lpstr>Слайд 19</vt:lpstr>
      <vt:lpstr>Слайд 20</vt:lpstr>
      <vt:lpstr>Слайд 21</vt:lpstr>
      <vt:lpstr>Слайд 22</vt:lpstr>
      <vt:lpstr> Юные велосипедисты</vt:lpstr>
      <vt:lpstr>Дорожная азбука на участке детского сада</vt:lpstr>
      <vt:lpstr>Слайд 25</vt:lpstr>
      <vt:lpstr>Велостоянка</vt:lpstr>
      <vt:lpstr> </vt:lpstr>
      <vt:lpstr>Слайд 28</vt:lpstr>
      <vt:lpstr>Слайд 29</vt:lpstr>
      <vt:lpstr>Слайд 30</vt:lpstr>
      <vt:lpstr>Слайд 31</vt:lpstr>
      <vt:lpstr>«Мы- автомобилисты»</vt:lpstr>
      <vt:lpstr>Слайд 33</vt:lpstr>
      <vt:lpstr>Наши праздники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bait</dc:creator>
  <cp:lastModifiedBy>Home</cp:lastModifiedBy>
  <cp:revision>160</cp:revision>
  <dcterms:created xsi:type="dcterms:W3CDTF">2016-10-12T23:40:46Z</dcterms:created>
  <dcterms:modified xsi:type="dcterms:W3CDTF">2020-04-03T01:27:11Z</dcterms:modified>
</cp:coreProperties>
</file>