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8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МАСТЕР-КЛАСС</a:t>
            </a:r>
            <a:br>
              <a:rPr lang="ru-RU" dirty="0" smtClean="0"/>
            </a:br>
            <a:r>
              <a:rPr lang="ru-RU" dirty="0" smtClean="0"/>
              <a:t>ОТ</a:t>
            </a:r>
            <a:br>
              <a:rPr lang="ru-RU" dirty="0" smtClean="0"/>
            </a:br>
            <a:r>
              <a:rPr lang="ru-RU" dirty="0" smtClean="0"/>
              <a:t>ЖАГБАЕВОЙ ЖАРГАЛМЫ БУЯН-ДЫЛГИРОВНЫ</a:t>
            </a:r>
            <a:br>
              <a:rPr lang="ru-RU" dirty="0" smtClean="0"/>
            </a:br>
            <a:r>
              <a:rPr lang="ru-RU" dirty="0" smtClean="0"/>
              <a:t>«НЕМНОГО РИСОВАНИЯ»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Home\Desktop\в интернет\мастер-класс\2016-10-19 01-25-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4320000" cy="3240000"/>
          </a:xfrm>
          <a:prstGeom prst="rect">
            <a:avLst/>
          </a:prstGeom>
          <a:noFill/>
        </p:spPr>
      </p:pic>
      <p:pic>
        <p:nvPicPr>
          <p:cNvPr id="1029" name="Picture 5" descr="C:\Users\Home\Desktop\в интернет\мастер-класс\2016-10-19 01-26-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4290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Home\Desktop\в интернет\мастер-класс\2016-10-19 01-26-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4320000" cy="3240000"/>
          </a:xfrm>
          <a:prstGeom prst="rect">
            <a:avLst/>
          </a:prstGeom>
          <a:noFill/>
        </p:spPr>
      </p:pic>
      <p:pic>
        <p:nvPicPr>
          <p:cNvPr id="8" name="Picture 3" descr="C:\Users\Home\Desktop\в интернет\мастер-класс\2016-10-19 01-25-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4290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5" descr="C:\Users\Home\Desktop\в интернет\мастер-класс\2016-10-19 01-27-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352800"/>
            <a:ext cx="4320000" cy="3240000"/>
          </a:xfrm>
          <a:prstGeom prst="rect">
            <a:avLst/>
          </a:prstGeom>
          <a:noFill/>
        </p:spPr>
      </p:pic>
      <p:pic>
        <p:nvPicPr>
          <p:cNvPr id="6" name="Picture 3" descr="C:\Users\Home\Desktop\в интернет\мастер-класс\2016-10-19 01-26-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2286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Home\Desktop\в интернет\мастер-класс\2016-10-19 01-26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429000"/>
            <a:ext cx="4320000" cy="3240000"/>
          </a:xfrm>
          <a:prstGeom prst="rect">
            <a:avLst/>
          </a:prstGeom>
          <a:noFill/>
        </p:spPr>
      </p:pic>
      <p:pic>
        <p:nvPicPr>
          <p:cNvPr id="5" name="Picture 2" descr="C:\Users\Home\Desktop\в интернет\мастер-класс\2016-10-19 01-27-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286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МАСТЕР-КЛАСС ОТ ЖАГБАЕВОЙ ЖАРГАЛМЫ БУЯН-ДЫЛГИРОВНЫ «НЕМНОГО РИСОВАНИЯ»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ОТ ЖАГБАЕВОЙ ЖАРГАЛМЫ БУЯН-ДЫЛГИРОВНЫ «НЕМНОГО РИСОВАНИЯ»</dc:title>
  <dc:creator>Home</dc:creator>
  <cp:lastModifiedBy>Home</cp:lastModifiedBy>
  <cp:revision>1</cp:revision>
  <dcterms:created xsi:type="dcterms:W3CDTF">2020-04-02T14:50:12Z</dcterms:created>
  <dcterms:modified xsi:type="dcterms:W3CDTF">2020-04-02T14:58:36Z</dcterms:modified>
</cp:coreProperties>
</file>