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ОТ</a:t>
            </a:r>
            <a:br>
              <a:rPr lang="ru-RU" dirty="0" smtClean="0"/>
            </a:br>
            <a:r>
              <a:rPr lang="ru-RU" dirty="0" smtClean="0"/>
              <a:t>ЖАПОВОЙ ОЧИРМЫ БАЛДАНОВНЫ</a:t>
            </a:r>
            <a:br>
              <a:rPr lang="ru-RU" dirty="0" smtClean="0"/>
            </a:br>
            <a:r>
              <a:rPr lang="ru-RU" dirty="0" smtClean="0"/>
              <a:t>«УЧИМСЯ ТАНЦЕВАТЬ»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в интернет\мастер-класс\2016-10-26 07-04-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7" name="Picture 3" descr="C:\Users\Home\Desktop\в интернет\мастер-класс\2016-10-26 07-11-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8" name="Picture 4" descr="C:\Users\Home\Desktop\в интернет\мастер-класс\2016-10-26 07-12-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9" name="Picture 5" descr="C:\Users\Home\Desktop\в интернет\мастер-класс\2016-10-26 07-12-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 интернет\мастер-класс\2016-10-26 07-12-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2051" name="Picture 3" descr="C:\Users\Home\Desktop\в интернет\мастер-класс\2016-10-26 07-12-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2052" name="Picture 4" descr="C:\Users\Home\Desktop\в интернет\мастер-класс\2016-10-26 07-12-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2053" name="Picture 5" descr="C:\Users\Home\Desktop\в интернет\мастер-класс\2016-10-26 07-13-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в интернет\мастер-класс\2016-10-26 07-13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5" name="Picture 3" descr="C:\Users\Home\Desktop\в интернет\мастер-класс\2016-10-26 07-13-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6" name="Picture 4" descr="C:\Users\Home\Desktop\в интернет\мастер-класс\2016-10-26 07-13-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3078" name="Picture 6" descr="C:\Users\Home\Desktop\в интернет\мастер-класс\2016-10-26 07-15-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esktop\в интернет\мастер-класс\2016-10-26 07-16-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4099" name="Picture 3" descr="C:\Users\Home\Desktop\в интернет\мастер-класс\2016-10-26 07-16-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4100" name="Picture 4" descr="C:\Users\Home\Desktop\в интернет\мастер-класс\2016-10-26 07-16-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4101" name="Picture 5" descr="C:\Users\Home\Desktop\в интернет\мастер-класс\2016-10-26 07-16-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МАСТЕР-КЛАСС ОТ ЖАПОВОЙ ОЧИРМЫ БАЛДАНОВНЫ «УЧИМСЯ ТАНЦЕВАТЬ»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ОТ ЖАПОВОЙ ОЧИРМЫ БАЛДАНОВНЫ «УЧИМСЯ ТАНЦЕВАТЬ»</dc:title>
  <dc:creator>Home</dc:creator>
  <cp:lastModifiedBy>Home</cp:lastModifiedBy>
  <cp:revision>1</cp:revision>
  <dcterms:created xsi:type="dcterms:W3CDTF">2020-04-02T14:09:27Z</dcterms:created>
  <dcterms:modified xsi:type="dcterms:W3CDTF">2020-04-03T01:19:02Z</dcterms:modified>
</cp:coreProperties>
</file>