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83" r:id="rId3"/>
    <p:sldId id="286" r:id="rId4"/>
    <p:sldId id="259" r:id="rId5"/>
    <p:sldId id="273" r:id="rId6"/>
    <p:sldId id="284" r:id="rId7"/>
    <p:sldId id="274" r:id="rId8"/>
    <p:sldId id="260" r:id="rId9"/>
    <p:sldId id="280" r:id="rId10"/>
    <p:sldId id="262" r:id="rId11"/>
    <p:sldId id="263" r:id="rId12"/>
    <p:sldId id="267" r:id="rId13"/>
    <p:sldId id="269" r:id="rId14"/>
    <p:sldId id="281" r:id="rId15"/>
    <p:sldId id="282" r:id="rId16"/>
    <p:sldId id="276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108" y="-8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961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66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029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05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2413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94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171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41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326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34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06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36BD40A-F221-4483-B49B-592CE4C6CEC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C5C46C8-B821-42BC-BDFC-75DFC3CCB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70403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 « Златоустовские оружейники».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способствовать расширению элементарных представлений детей об искусстве </a:t>
            </a:r>
            <a:r>
              <a:rPr lang="ru-RU" dirty="0" err="1" smtClean="0"/>
              <a:t>златоустовской</a:t>
            </a:r>
            <a:r>
              <a:rPr lang="ru-RU" dirty="0" smtClean="0"/>
              <a:t> гравюры. Познакомить с выдающимся мастером Иваном Бушуевым, </a:t>
            </a:r>
            <a:r>
              <a:rPr lang="ru-RU" dirty="0"/>
              <a:t>с</a:t>
            </a:r>
            <a:r>
              <a:rPr lang="ru-RU" dirty="0" smtClean="0"/>
              <a:t>оздавшем шедевр   </a:t>
            </a:r>
            <a:r>
              <a:rPr lang="ru-RU" dirty="0" err="1" smtClean="0"/>
              <a:t>златоустовской</a:t>
            </a:r>
            <a:r>
              <a:rPr lang="ru-RU" dirty="0" smtClean="0"/>
              <a:t> гравюры « Древнее вооружение». Воспитывать гордость  за русских   умельцев.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482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173" y="208547"/>
            <a:ext cx="10392953" cy="6828170"/>
          </a:xfrm>
        </p:spPr>
      </p:pic>
    </p:spTree>
    <p:extLst>
      <p:ext uri="{BB962C8B-B14F-4D97-AF65-F5344CB8AC3E}">
        <p14:creationId xmlns:p14="http://schemas.microsoft.com/office/powerpoint/2010/main" xmlns="" val="1196023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422" y="-128338"/>
            <a:ext cx="9721515" cy="6986337"/>
          </a:xfrm>
        </p:spPr>
      </p:pic>
    </p:spTree>
    <p:extLst>
      <p:ext uri="{BB962C8B-B14F-4D97-AF65-F5344CB8AC3E}">
        <p14:creationId xmlns:p14="http://schemas.microsoft.com/office/powerpoint/2010/main" xmlns="" val="1908004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098" y="0"/>
            <a:ext cx="10270269" cy="6919523"/>
          </a:xfrm>
        </p:spPr>
      </p:pic>
    </p:spTree>
    <p:extLst>
      <p:ext uri="{BB962C8B-B14F-4D97-AF65-F5344CB8AC3E}">
        <p14:creationId xmlns:p14="http://schemas.microsoft.com/office/powerpoint/2010/main" xmlns="" val="150166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7557" y="-1"/>
            <a:ext cx="10791599" cy="6960581"/>
          </a:xfrm>
        </p:spPr>
      </p:pic>
    </p:spTree>
    <p:extLst>
      <p:ext uri="{BB962C8B-B14F-4D97-AF65-F5344CB8AC3E}">
        <p14:creationId xmlns:p14="http://schemas.microsoft.com/office/powerpoint/2010/main" xmlns="" val="794042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9853" y="0"/>
            <a:ext cx="6866021" cy="7361864"/>
          </a:xfrm>
        </p:spPr>
      </p:pic>
    </p:spTree>
    <p:extLst>
      <p:ext uri="{BB962C8B-B14F-4D97-AF65-F5344CB8AC3E}">
        <p14:creationId xmlns:p14="http://schemas.microsoft.com/office/powerpoint/2010/main" xmlns="" val="2750723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6926" y="-2081272"/>
            <a:ext cx="6517711" cy="9396472"/>
          </a:xfrm>
        </p:spPr>
      </p:pic>
    </p:spTree>
    <p:extLst>
      <p:ext uri="{BB962C8B-B14F-4D97-AF65-F5344CB8AC3E}">
        <p14:creationId xmlns:p14="http://schemas.microsoft.com/office/powerpoint/2010/main" xmlns="" val="895212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966" y="240632"/>
            <a:ext cx="10248136" cy="6617368"/>
          </a:xfrm>
        </p:spPr>
      </p:pic>
    </p:spTree>
    <p:extLst>
      <p:ext uri="{BB962C8B-B14F-4D97-AF65-F5344CB8AC3E}">
        <p14:creationId xmlns:p14="http://schemas.microsoft.com/office/powerpoint/2010/main" xmlns="" val="3086210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6695" y="634957"/>
            <a:ext cx="9721451" cy="6455654"/>
          </a:xfrm>
        </p:spPr>
      </p:pic>
    </p:spTree>
    <p:extLst>
      <p:ext uri="{BB962C8B-B14F-4D97-AF65-F5344CB8AC3E}">
        <p14:creationId xmlns:p14="http://schemas.microsoft.com/office/powerpoint/2010/main" xmlns="" val="1692354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337" y="2047"/>
            <a:ext cx="10242828" cy="7682121"/>
          </a:xfrm>
        </p:spPr>
      </p:pic>
    </p:spTree>
    <p:extLst>
      <p:ext uri="{BB962C8B-B14F-4D97-AF65-F5344CB8AC3E}">
        <p14:creationId xmlns:p14="http://schemas.microsoft.com/office/powerpoint/2010/main" xmlns="" val="298293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570706"/>
            <a:ext cx="9904941" cy="7428706"/>
          </a:xfrm>
        </p:spPr>
      </p:pic>
    </p:spTree>
    <p:extLst>
      <p:ext uri="{BB962C8B-B14F-4D97-AF65-F5344CB8AC3E}">
        <p14:creationId xmlns:p14="http://schemas.microsoft.com/office/powerpoint/2010/main" xmlns="" val="301291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767" y="-65380"/>
            <a:ext cx="9231173" cy="6923380"/>
          </a:xfrm>
        </p:spPr>
      </p:pic>
    </p:spTree>
    <p:extLst>
      <p:ext uri="{BB962C8B-B14F-4D97-AF65-F5344CB8AC3E}">
        <p14:creationId xmlns:p14="http://schemas.microsoft.com/office/powerpoint/2010/main" xmlns="" val="88189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515" y="-137570"/>
            <a:ext cx="9865895" cy="7399421"/>
          </a:xfrm>
        </p:spPr>
      </p:pic>
    </p:spTree>
    <p:extLst>
      <p:ext uri="{BB962C8B-B14F-4D97-AF65-F5344CB8AC3E}">
        <p14:creationId xmlns:p14="http://schemas.microsoft.com/office/powerpoint/2010/main" xmlns="" val="73712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400" y="-160421"/>
            <a:ext cx="9733621" cy="6341436"/>
          </a:xfrm>
        </p:spPr>
      </p:pic>
    </p:spTree>
    <p:extLst>
      <p:ext uri="{BB962C8B-B14F-4D97-AF65-F5344CB8AC3E}">
        <p14:creationId xmlns:p14="http://schemas.microsoft.com/office/powerpoint/2010/main" xmlns="" val="1710542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152" y="-320842"/>
            <a:ext cx="10030048" cy="7522536"/>
          </a:xfrm>
        </p:spPr>
      </p:pic>
    </p:spTree>
    <p:extLst>
      <p:ext uri="{BB962C8B-B14F-4D97-AF65-F5344CB8AC3E}">
        <p14:creationId xmlns:p14="http://schemas.microsoft.com/office/powerpoint/2010/main" xmlns="" val="2876965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583" y="365125"/>
            <a:ext cx="10244917" cy="6356517"/>
          </a:xfrm>
        </p:spPr>
      </p:pic>
    </p:spTree>
    <p:extLst>
      <p:ext uri="{BB962C8B-B14F-4D97-AF65-F5344CB8AC3E}">
        <p14:creationId xmlns:p14="http://schemas.microsoft.com/office/powerpoint/2010/main" xmlns="" val="342278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295" y="128336"/>
            <a:ext cx="10287452" cy="6855623"/>
          </a:xfrm>
        </p:spPr>
      </p:pic>
    </p:spTree>
    <p:extLst>
      <p:ext uri="{BB962C8B-B14F-4D97-AF65-F5344CB8AC3E}">
        <p14:creationId xmlns:p14="http://schemas.microsoft.com/office/powerpoint/2010/main" xmlns="" val="1220651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40</Words>
  <Application>Microsoft Office PowerPoint</Application>
  <PresentationFormat>Произвольный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Полосы</vt:lpstr>
      <vt:lpstr>Презентация на тему « Златоустовские оружейники».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Администратор</cp:lastModifiedBy>
  <cp:revision>32</cp:revision>
  <dcterms:created xsi:type="dcterms:W3CDTF">2018-03-07T07:57:28Z</dcterms:created>
  <dcterms:modified xsi:type="dcterms:W3CDTF">2020-04-03T17:55:46Z</dcterms:modified>
</cp:coreProperties>
</file>