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1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836712"/>
            <a:ext cx="8458200" cy="1222375"/>
          </a:xfrm>
        </p:spPr>
        <p:txBody>
          <a:bodyPr/>
          <a:lstStyle/>
          <a:p>
            <a:r>
              <a:rPr lang="ru-RU" smtClean="0"/>
              <a:t>Лепка птички – погремушки </a:t>
            </a:r>
            <a:r>
              <a:rPr lang="ru-RU" sz="2400" smtClean="0"/>
              <a:t>(громатухи)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941168"/>
            <a:ext cx="7956376" cy="986408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smtClean="0"/>
              <a:t>Наглядное пособие выполнила преподаватель ДХШ</a:t>
            </a:r>
          </a:p>
          <a:p>
            <a:pPr algn="r"/>
            <a:r>
              <a:rPr lang="ru-RU" smtClean="0"/>
              <a:t>  г. Десногорск Яковлева Е.О.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Разнообразных птиц в мире множество. </a:t>
            </a:r>
            <a:endParaRPr lang="ru-RU" dirty="0"/>
          </a:p>
        </p:txBody>
      </p:sp>
      <p:sp>
        <p:nvSpPr>
          <p:cNvPr id="1026" name="AutoShape 2" descr="Картинки по запросу птицы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Елена\Desktop\downloa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437112"/>
            <a:ext cx="2952328" cy="2089850"/>
          </a:xfrm>
          <a:prstGeom prst="rect">
            <a:avLst/>
          </a:prstGeom>
          <a:noFill/>
        </p:spPr>
      </p:pic>
      <p:pic>
        <p:nvPicPr>
          <p:cNvPr id="1029" name="Picture 5" descr="Картинки по запросу птицы фото"/>
          <p:cNvPicPr>
            <a:picLocks noChangeAspect="1" noChangeArrowheads="1"/>
          </p:cNvPicPr>
          <p:nvPr/>
        </p:nvPicPr>
        <p:blipFill>
          <a:blip r:embed="rId3" cstate="print"/>
          <a:srcRect l="19845" r="17786"/>
          <a:stretch>
            <a:fillRect/>
          </a:stretch>
        </p:blipFill>
        <p:spPr bwMode="auto">
          <a:xfrm>
            <a:off x="6372200" y="4437112"/>
            <a:ext cx="2482928" cy="2040274"/>
          </a:xfrm>
          <a:prstGeom prst="rect">
            <a:avLst/>
          </a:prstGeom>
          <a:noFill/>
        </p:spPr>
      </p:pic>
      <p:pic>
        <p:nvPicPr>
          <p:cNvPr id="1031" name="Picture 7" descr="Картинки по запросу птицы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484784"/>
            <a:ext cx="3215679" cy="2592288"/>
          </a:xfrm>
          <a:prstGeom prst="rect">
            <a:avLst/>
          </a:prstGeom>
          <a:noFill/>
        </p:spPr>
      </p:pic>
      <p:pic>
        <p:nvPicPr>
          <p:cNvPr id="1033" name="Picture 9" descr="Картинки по запросу птицы фото"/>
          <p:cNvPicPr>
            <a:picLocks noChangeAspect="1" noChangeArrowheads="1"/>
          </p:cNvPicPr>
          <p:nvPr/>
        </p:nvPicPr>
        <p:blipFill>
          <a:blip r:embed="rId5" cstate="print"/>
          <a:srcRect t="4518" b="5125"/>
          <a:stretch>
            <a:fillRect/>
          </a:stretch>
        </p:blipFill>
        <p:spPr bwMode="auto">
          <a:xfrm>
            <a:off x="323528" y="4437112"/>
            <a:ext cx="2720816" cy="2088232"/>
          </a:xfrm>
          <a:prstGeom prst="rect">
            <a:avLst/>
          </a:prstGeom>
          <a:noFill/>
        </p:spPr>
      </p:pic>
      <p:pic>
        <p:nvPicPr>
          <p:cNvPr id="1035" name="Picture 11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412776"/>
            <a:ext cx="2664295" cy="2664296"/>
          </a:xfrm>
          <a:prstGeom prst="rect">
            <a:avLst/>
          </a:prstGeom>
          <a:noFill/>
        </p:spPr>
      </p:pic>
      <p:pic>
        <p:nvPicPr>
          <p:cNvPr id="1037" name="Picture 13" descr="Картинки по запросу птицы глухарь"/>
          <p:cNvPicPr>
            <a:picLocks noChangeAspect="1" noChangeArrowheads="1"/>
          </p:cNvPicPr>
          <p:nvPr/>
        </p:nvPicPr>
        <p:blipFill>
          <a:blip r:embed="rId7" cstate="print"/>
          <a:srcRect r="16667"/>
          <a:stretch>
            <a:fillRect/>
          </a:stretch>
        </p:blipFill>
        <p:spPr bwMode="auto">
          <a:xfrm>
            <a:off x="3131840" y="1468941"/>
            <a:ext cx="2304256" cy="2474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91264" cy="8382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Прежде, чем возьмёмся за лепку, выясним конструкцию  птички.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365104"/>
            <a:ext cx="3960440" cy="249289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Голова её напоминает  шар, тушка – яйцо, хвостик – полоску, крылышко – половинку овала. </a:t>
            </a:r>
          </a:p>
          <a:p>
            <a:r>
              <a:rPr lang="ru-RU" sz="1800" b="1" dirty="0" smtClean="0"/>
              <a:t>Исходя из этого начнём лепку.</a:t>
            </a:r>
            <a:endParaRPr lang="ru-RU" sz="1800" b="1" dirty="0"/>
          </a:p>
        </p:txBody>
      </p:sp>
      <p:pic>
        <p:nvPicPr>
          <p:cNvPr id="1026" name="Picture 2" descr="C:\Users\Елена\Desktop\0_vorobey_dom_e__koryak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4325370" cy="3168352"/>
          </a:xfrm>
          <a:prstGeom prst="rect">
            <a:avLst/>
          </a:prstGeom>
          <a:noFill/>
        </p:spPr>
      </p:pic>
      <p:pic>
        <p:nvPicPr>
          <p:cNvPr id="1027" name="Picture 3" descr="C:\Users\Елена\Desktop\0_vorobey_dom_e__koryak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7530" y="2852936"/>
            <a:ext cx="4486470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Лепка птички – погремушки (громатухи)</vt:lpstr>
      <vt:lpstr>Разнообразных птиц в мире множество. </vt:lpstr>
      <vt:lpstr>Прежде, чем возьмёмся за лепку, выясним конструкцию  птички.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птички – погремушки (громатухи)</dc:title>
  <dc:creator>Елена</dc:creator>
  <cp:lastModifiedBy>Елена</cp:lastModifiedBy>
  <cp:revision>1</cp:revision>
  <dcterms:created xsi:type="dcterms:W3CDTF">2017-11-26T23:26:25Z</dcterms:created>
  <dcterms:modified xsi:type="dcterms:W3CDTF">2017-11-26T23:27:40Z</dcterms:modified>
</cp:coreProperties>
</file>