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1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3568" y="0"/>
            <a:ext cx="4320480" cy="980728"/>
          </a:xfrm>
        </p:spPr>
        <p:txBody>
          <a:bodyPr/>
          <a:lstStyle/>
          <a:p>
            <a:r>
              <a:rPr lang="ru-RU" dirty="0" smtClean="0"/>
              <a:t>Шаг 1. основа для туловища.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95536" y="4149080"/>
            <a:ext cx="4392488" cy="1368152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1600" b="1" dirty="0" smtClean="0"/>
              <a:t> </a:t>
            </a:r>
            <a:r>
              <a:rPr lang="ru-RU" sz="1800" b="1" dirty="0" smtClean="0"/>
              <a:t>Скатаем из глины шар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1800" b="1" dirty="0" smtClean="0"/>
              <a:t> Нажимая в центр шара и по краям сделаем «мисочку»</a:t>
            </a:r>
            <a:endParaRPr lang="ru-RU" sz="1800" b="1" dirty="0"/>
          </a:p>
        </p:txBody>
      </p:sp>
      <p:pic>
        <p:nvPicPr>
          <p:cNvPr id="2050" name="Picture 2" descr="G:\Новая папка (3)\IMG_20161118_191206 —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124744"/>
            <a:ext cx="3365677" cy="2592288"/>
          </a:xfrm>
          <a:prstGeom prst="rect">
            <a:avLst/>
          </a:prstGeom>
          <a:noFill/>
        </p:spPr>
      </p:pic>
      <p:pic>
        <p:nvPicPr>
          <p:cNvPr id="2052" name="Picture 4" descr="C:\Users\Елена\Desktop\IMG_20161118_1838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20688"/>
            <a:ext cx="3278631" cy="2575062"/>
          </a:xfrm>
          <a:prstGeom prst="rect">
            <a:avLst/>
          </a:prstGeom>
          <a:noFill/>
        </p:spPr>
      </p:pic>
      <p:pic>
        <p:nvPicPr>
          <p:cNvPr id="2053" name="Picture 5" descr="C:\Users\Елена\Desktop\IMG_20161118_1839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501008"/>
            <a:ext cx="3312368" cy="2705707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 rot="5226647">
            <a:off x="7893305" y="3290200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148889" y="2210079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Елена\Desktop\IMG_20161118_184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3098134" cy="23236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3312368" cy="520700"/>
          </a:xfrm>
        </p:spPr>
        <p:txBody>
          <a:bodyPr>
            <a:normAutofit/>
          </a:bodyPr>
          <a:lstStyle/>
          <a:p>
            <a:r>
              <a:rPr lang="ru-RU" dirty="0" smtClean="0"/>
              <a:t>Шаг 2. туловище птички.</a:t>
            </a:r>
            <a:endParaRPr lang="ru-RU" dirty="0"/>
          </a:p>
        </p:txBody>
      </p:sp>
      <p:pic>
        <p:nvPicPr>
          <p:cNvPr id="3074" name="Picture 2" descr="C:\Users\Елена\Desktop\IMG_20161118_1840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56992"/>
            <a:ext cx="2016224" cy="2597589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411760" y="3284984"/>
            <a:ext cx="4032448" cy="342136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Клочок бумаги хорошенько помнём.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b="1" dirty="0" smtClean="0"/>
              <a:t>  в складки бумаги спрячем несколько глиняных горошин</a:t>
            </a:r>
            <a:endParaRPr lang="ru-RU" sz="12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1200" dirty="0" smtClean="0"/>
              <a:t>  </a:t>
            </a:r>
            <a:r>
              <a:rPr lang="ru-RU" b="1" dirty="0" smtClean="0"/>
              <a:t>бумагу с «горошинами» спрячем внутрь мисочки</a:t>
            </a:r>
            <a:r>
              <a:rPr lang="ru-RU" dirty="0" smtClean="0"/>
              <a:t>(</a:t>
            </a:r>
            <a:r>
              <a:rPr lang="ru-RU" sz="1200" dirty="0" smtClean="0"/>
              <a:t>если «горошины» просто завернуть в бумагу – они слипнуться вместе, поэтому прятать их нужно в разные складки. Там они и высохнут. Во время обжига газета сгорит, глиняные горошины  станут свободно перемещаться внутри птички.)</a:t>
            </a:r>
            <a:endParaRPr lang="ru-RU" b="1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b="1" dirty="0" smtClean="0"/>
              <a:t>  на «мисочку» сверху положим лепёшку из глины и тщательно примажем её 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1600" b="1" dirty="0" smtClean="0"/>
              <a:t> придадим нашему изделию форму яйца – это будет тело птички.</a:t>
            </a:r>
            <a:endParaRPr lang="ru-RU" sz="1600" b="1" dirty="0"/>
          </a:p>
        </p:txBody>
      </p:sp>
      <p:pic>
        <p:nvPicPr>
          <p:cNvPr id="3076" name="Picture 4" descr="C:\Users\Елена\Desktop\IMG_20161118_1842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548680"/>
            <a:ext cx="2376264" cy="2535389"/>
          </a:xfrm>
          <a:prstGeom prst="rect">
            <a:avLst/>
          </a:prstGeom>
          <a:noFill/>
        </p:spPr>
      </p:pic>
      <p:pic>
        <p:nvPicPr>
          <p:cNvPr id="3077" name="Picture 5" descr="C:\Users\Елена\Desktop\IMG_20161118_1843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3047" y="620688"/>
            <a:ext cx="2683449" cy="2448272"/>
          </a:xfrm>
          <a:prstGeom prst="rect">
            <a:avLst/>
          </a:prstGeom>
          <a:noFill/>
        </p:spPr>
      </p:pic>
      <p:pic>
        <p:nvPicPr>
          <p:cNvPr id="3078" name="Picture 6" descr="C:\Users\Елена\Desktop\IMG_20161118_1904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356992"/>
            <a:ext cx="2523161" cy="2664296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 rot="5400000">
            <a:off x="899592" y="3212976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012160" y="1700808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242315">
            <a:off x="7822889" y="2930158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5652120" y="616634"/>
            <a:ext cx="2882280" cy="1876262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5867400" cy="522288"/>
          </a:xfrm>
        </p:spPr>
        <p:txBody>
          <a:bodyPr/>
          <a:lstStyle/>
          <a:p>
            <a:r>
              <a:rPr lang="ru-RU" dirty="0" smtClean="0"/>
              <a:t>Шаг 3. клюв.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653136"/>
            <a:ext cx="4118992" cy="2008472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sz="1800" b="1" dirty="0" smtClean="0"/>
              <a:t>скатаем из глины ещё один шарик и присоединим его к телу птички – это будет голова. Её необходимо тщательно примазать к туловищу.  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1800" b="1" dirty="0" smtClean="0"/>
              <a:t>  кусочек глины примажем на место клювика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C:\Users\Елена\Desktop\IMG_20161118_183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3744416" cy="3576300"/>
          </a:xfrm>
          <a:prstGeom prst="rect">
            <a:avLst/>
          </a:prstGeom>
          <a:noFill/>
        </p:spPr>
      </p:pic>
      <p:pic>
        <p:nvPicPr>
          <p:cNvPr id="4099" name="Picture 3" descr="C:\Users\Елена\Desktop\IMG_20161118_185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4664"/>
            <a:ext cx="3744416" cy="2808313"/>
          </a:xfrm>
          <a:prstGeom prst="rect">
            <a:avLst/>
          </a:prstGeom>
          <a:noFill/>
        </p:spPr>
      </p:pic>
      <p:pic>
        <p:nvPicPr>
          <p:cNvPr id="4100" name="Picture 4" descr="C:\Users\Елена\Desktop\IMG_20161118_1850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429000"/>
            <a:ext cx="3744416" cy="3109840"/>
          </a:xfrm>
          <a:prstGeom prst="rect">
            <a:avLst/>
          </a:prstGeom>
          <a:noFill/>
        </p:spPr>
      </p:pic>
      <p:sp>
        <p:nvSpPr>
          <p:cNvPr id="8" name="Стрелка вправо 7"/>
          <p:cNvSpPr/>
          <p:nvPr/>
        </p:nvSpPr>
        <p:spPr>
          <a:xfrm rot="5242315">
            <a:off x="7964517" y="3217739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364117" y="2137620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Шаг 1. основа для туловища.</vt:lpstr>
      <vt:lpstr>Шаг 2. туловище птички.</vt:lpstr>
      <vt:lpstr>Шаг 3. клюв.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Шаг 1. основа для туловища.</dc:title>
  <dc:creator>Елена</dc:creator>
  <cp:lastModifiedBy>Елена</cp:lastModifiedBy>
  <cp:revision>1</cp:revision>
  <dcterms:created xsi:type="dcterms:W3CDTF">2017-11-26T23:24:01Z</dcterms:created>
  <dcterms:modified xsi:type="dcterms:W3CDTF">2017-11-26T23:28:17Z</dcterms:modified>
</cp:coreProperties>
</file>