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1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4624"/>
            <a:ext cx="2520280" cy="522288"/>
          </a:xfrm>
        </p:spPr>
        <p:txBody>
          <a:bodyPr/>
          <a:lstStyle/>
          <a:p>
            <a:r>
              <a:rPr lang="ru-RU" dirty="0" smtClean="0"/>
              <a:t>Шаг 4. хвостик.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5632610"/>
            <a:ext cx="8964488" cy="1324782"/>
          </a:xfrm>
        </p:spPr>
        <p:txBody>
          <a:bodyPr/>
          <a:lstStyle/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Скатаем из глины колбаску - жгут.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b="1" dirty="0" smtClean="0"/>
              <a:t>  расплющим её ( делать это нужно обязательно на тряпочке – к голой доске глина прилипнет)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b="1" dirty="0" smtClean="0"/>
              <a:t>  на одном из концов  получившейся полоски с помощью стеки  сделаем треугольный вырез и края среза аккуратно закруглим </a:t>
            </a:r>
            <a:endParaRPr lang="ru-RU" b="1" dirty="0"/>
          </a:p>
        </p:txBody>
      </p:sp>
      <p:pic>
        <p:nvPicPr>
          <p:cNvPr id="5122" name="Picture 2" descr="G:\Новая папка (3)\IMG_20161118_1902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3456384" cy="2341291"/>
          </a:xfrm>
          <a:prstGeom prst="rect">
            <a:avLst/>
          </a:prstGeom>
          <a:noFill/>
        </p:spPr>
      </p:pic>
      <p:pic>
        <p:nvPicPr>
          <p:cNvPr id="5123" name="Picture 3" descr="G:\Новая папка (3)\IMG_20161118_1902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88640"/>
            <a:ext cx="2952328" cy="2754306"/>
          </a:xfrm>
          <a:prstGeom prst="rect">
            <a:avLst/>
          </a:prstGeom>
          <a:noFill/>
        </p:spPr>
      </p:pic>
      <p:pic>
        <p:nvPicPr>
          <p:cNvPr id="5124" name="Picture 4" descr="G:\Новая папка (3)\IMG_20161118_1903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068960"/>
            <a:ext cx="3364397" cy="2466274"/>
          </a:xfrm>
          <a:prstGeom prst="rect">
            <a:avLst/>
          </a:prstGeom>
          <a:noFill/>
        </p:spPr>
      </p:pic>
      <p:pic>
        <p:nvPicPr>
          <p:cNvPr id="5126" name="Picture 6" descr="G:\Новая папка (3)\IMG_20161118_1903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068960"/>
            <a:ext cx="3528392" cy="2410344"/>
          </a:xfrm>
          <a:prstGeom prst="rect">
            <a:avLst/>
          </a:prstGeom>
          <a:noFill/>
        </p:spPr>
      </p:pic>
      <p:sp>
        <p:nvSpPr>
          <p:cNvPr id="10" name="Стрелка вправо 9"/>
          <p:cNvSpPr/>
          <p:nvPr/>
        </p:nvSpPr>
        <p:spPr>
          <a:xfrm>
            <a:off x="4499992" y="76470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5192348">
            <a:off x="7596336" y="2852936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4644008" y="4221088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4149080"/>
            <a:ext cx="3686944" cy="2008472"/>
          </a:xfrm>
        </p:spPr>
        <p:txBody>
          <a:bodyPr/>
          <a:lstStyle/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  с помощью дополнительных кусочков глины присоединим хвостик к  спинке .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ru-RU" dirty="0"/>
          </a:p>
        </p:txBody>
      </p:sp>
      <p:pic>
        <p:nvPicPr>
          <p:cNvPr id="6146" name="Picture 2" descr="G:\Новая папка (3)\IMG_20161118_19081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230726" cy="2592288"/>
          </a:xfrm>
          <a:prstGeom prst="rect">
            <a:avLst/>
          </a:prstGeom>
          <a:noFill/>
        </p:spPr>
      </p:pic>
      <p:pic>
        <p:nvPicPr>
          <p:cNvPr id="6147" name="Picture 3" descr="G:\Новая папка (3)\IMG_20161118_1909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028" y="332656"/>
            <a:ext cx="3996444" cy="2664296"/>
          </a:xfrm>
          <a:prstGeom prst="rect">
            <a:avLst/>
          </a:prstGeom>
          <a:noFill/>
        </p:spPr>
      </p:pic>
      <p:pic>
        <p:nvPicPr>
          <p:cNvPr id="6150" name="Picture 6" descr="G:\Новая папка (3)\IMG_20161118_1909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501008"/>
            <a:ext cx="4716016" cy="2996952"/>
          </a:xfrm>
          <a:prstGeom prst="rect">
            <a:avLst/>
          </a:prstGeom>
          <a:noFill/>
        </p:spPr>
      </p:pic>
      <p:sp>
        <p:nvSpPr>
          <p:cNvPr id="10" name="Стрелка вправо 9"/>
          <p:cNvSpPr/>
          <p:nvPr/>
        </p:nvSpPr>
        <p:spPr>
          <a:xfrm>
            <a:off x="4499992" y="76470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7596336" y="3068960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5867400" cy="522288"/>
          </a:xfrm>
        </p:spPr>
        <p:txBody>
          <a:bodyPr/>
          <a:lstStyle/>
          <a:p>
            <a:r>
              <a:rPr lang="ru-RU" dirty="0" smtClean="0"/>
              <a:t>Шаг 5. крылья.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5445224"/>
            <a:ext cx="8964488" cy="16288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b="1" dirty="0" smtClean="0"/>
              <a:t>  из глиняного шарика сделаем довольно толстую лепёшку и разделим её на 2 равные половинки – это и будут крылышки птички. 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b="1" dirty="0" smtClean="0"/>
              <a:t>   в зависимости от замысла присоединим их (можно прикрепить так, будто птичка собирается взлететь и развела крылья в разные стороны, или присела отдохнуть и сложила их вдоль тела)</a:t>
            </a:r>
            <a:endParaRPr lang="ru-RU" b="1" dirty="0"/>
          </a:p>
        </p:txBody>
      </p:sp>
      <p:pic>
        <p:nvPicPr>
          <p:cNvPr id="7170" name="Picture 2" descr="G:\Новая папка (3)\IMG_20161118_191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3168352" cy="2149953"/>
          </a:xfrm>
          <a:prstGeom prst="rect">
            <a:avLst/>
          </a:prstGeom>
          <a:noFill/>
        </p:spPr>
      </p:pic>
      <p:pic>
        <p:nvPicPr>
          <p:cNvPr id="7171" name="Picture 3" descr="G:\Новая папка (3)\IMG_20161118_191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76672"/>
            <a:ext cx="2782854" cy="2289501"/>
          </a:xfrm>
          <a:prstGeom prst="rect">
            <a:avLst/>
          </a:prstGeom>
          <a:noFill/>
        </p:spPr>
      </p:pic>
      <p:pic>
        <p:nvPicPr>
          <p:cNvPr id="7172" name="Picture 4" descr="G:\Новая папка (3)\IMG_20161118_19131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76672"/>
            <a:ext cx="2448272" cy="2273155"/>
          </a:xfrm>
          <a:prstGeom prst="rect">
            <a:avLst/>
          </a:prstGeom>
          <a:noFill/>
        </p:spPr>
      </p:pic>
      <p:pic>
        <p:nvPicPr>
          <p:cNvPr id="7173" name="Picture 5" descr="G:\Новая папка (3)\IMG_20161118_1923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881484"/>
            <a:ext cx="3168352" cy="2376264"/>
          </a:xfrm>
          <a:prstGeom prst="rect">
            <a:avLst/>
          </a:prstGeom>
          <a:noFill/>
        </p:spPr>
      </p:pic>
      <p:pic>
        <p:nvPicPr>
          <p:cNvPr id="7175" name="Picture 7" descr="G:\Новая папка (3)\IMG_20161118_1914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2924944"/>
            <a:ext cx="3384376" cy="2456402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3347864" y="2276872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940152" y="2348880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8388424" y="2636912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0800000">
            <a:off x="4211960" y="3789040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118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Шаг 4. хвостик.</vt:lpstr>
      <vt:lpstr>Слайд 2</vt:lpstr>
      <vt:lpstr>Шаг 5. крылья.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Шаг 4. хвостик.</dc:title>
  <dc:creator>Елена</dc:creator>
  <cp:lastModifiedBy>Елена</cp:lastModifiedBy>
  <cp:revision>4</cp:revision>
  <dcterms:created xsi:type="dcterms:W3CDTF">2017-11-26T23:30:08Z</dcterms:created>
  <dcterms:modified xsi:type="dcterms:W3CDTF">2017-11-26T23:33:53Z</dcterms:modified>
</cp:coreProperties>
</file>