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1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6495256" cy="768350"/>
          </a:xfrm>
        </p:spPr>
        <p:txBody>
          <a:bodyPr/>
          <a:lstStyle/>
          <a:p>
            <a:r>
              <a:rPr lang="ru-RU" dirty="0" smtClean="0"/>
              <a:t>Птички, выполненные на занятии учениками подготовительного класса.</a:t>
            </a:r>
            <a:endParaRPr lang="ru-RU" dirty="0"/>
          </a:p>
        </p:txBody>
      </p:sp>
      <p:pic>
        <p:nvPicPr>
          <p:cNvPr id="9218" name="Picture 2" descr="G:\Новая папка (3)\IMG_20161118_19484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5441" b="23924"/>
          <a:stretch>
            <a:fillRect/>
          </a:stretch>
        </p:blipFill>
        <p:spPr bwMode="auto">
          <a:xfrm>
            <a:off x="1331640" y="764703"/>
            <a:ext cx="7202760" cy="38157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</cp:revision>
  <dcterms:created xsi:type="dcterms:W3CDTF">2017-11-26T23:33:34Z</dcterms:created>
  <dcterms:modified xsi:type="dcterms:W3CDTF">2017-11-26T23:35:11Z</dcterms:modified>
</cp:coreProperties>
</file>