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04.04.2020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17500" cap="sq">
            <a:solidFill>
              <a:schemeClr val="accent3">
                <a:lumMod val="75000"/>
              </a:schemeClr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42844" y="6500834"/>
            <a:ext cx="136768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© Фокина Лидия Петровна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5" Type="http://schemas.openxmlformats.org/officeDocument/2006/relationships/audio" Target="../media/audio4.wav"/><Relationship Id="rId4" Type="http://schemas.openxmlformats.org/officeDocument/2006/relationships/audio" Target="../media/audio9.wav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audio" Target="../media/audio2.wav"/><Relationship Id="rId7" Type="http://schemas.openxmlformats.org/officeDocument/2006/relationships/audio" Target="../media/audio5.wav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5" Type="http://schemas.openxmlformats.org/officeDocument/2006/relationships/audio" Target="../media/audio8.wav"/><Relationship Id="rId4" Type="http://schemas.openxmlformats.org/officeDocument/2006/relationships/audio" Target="../media/audio6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5" Type="http://schemas.openxmlformats.org/officeDocument/2006/relationships/audio" Target="../media/audio11.wav"/><Relationship Id="rId4" Type="http://schemas.openxmlformats.org/officeDocument/2006/relationships/audio" Target="../media/audio6.wav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audio" Target="../media/audio9.wav"/><Relationship Id="rId7" Type="http://schemas.openxmlformats.org/officeDocument/2006/relationships/audio" Target="../media/audio5.wav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5" Type="http://schemas.openxmlformats.org/officeDocument/2006/relationships/audio" Target="../media/audio2.wav"/><Relationship Id="rId4" Type="http://schemas.openxmlformats.org/officeDocument/2006/relationships/audio" Target="../media/audio6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7.wav"/><Relationship Id="rId5" Type="http://schemas.openxmlformats.org/officeDocument/2006/relationships/audio" Target="../media/audio4.wav"/><Relationship Id="rId4" Type="http://schemas.openxmlformats.org/officeDocument/2006/relationships/audio" Target="../media/audio6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5" Type="http://schemas.openxmlformats.org/officeDocument/2006/relationships/audio" Target="../media/audio7.wav"/><Relationship Id="rId4" Type="http://schemas.openxmlformats.org/officeDocument/2006/relationships/audio" Target="../media/audio6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5" Type="http://schemas.openxmlformats.org/officeDocument/2006/relationships/audio" Target="../media/audio4.wav"/><Relationship Id="rId4" Type="http://schemas.openxmlformats.org/officeDocument/2006/relationships/audio" Target="../media/audio8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5" Type="http://schemas.openxmlformats.org/officeDocument/2006/relationships/audio" Target="../media/audio4.wav"/><Relationship Id="rId4" Type="http://schemas.openxmlformats.org/officeDocument/2006/relationships/audio" Target="../media/audio9.wav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10.wav"/><Relationship Id="rId7" Type="http://schemas.openxmlformats.org/officeDocument/2006/relationships/audio" Target="../media/audio5.wav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5" Type="http://schemas.openxmlformats.org/officeDocument/2006/relationships/audio" Target="../media/audio2.wav"/><Relationship Id="rId4" Type="http://schemas.openxmlformats.org/officeDocument/2006/relationships/audio" Target="../media/audio6.wav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11.wav"/><Relationship Id="rId7" Type="http://schemas.openxmlformats.org/officeDocument/2006/relationships/audio" Target="../media/audio5.wav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5" Type="http://schemas.openxmlformats.org/officeDocument/2006/relationships/audio" Target="../media/audio2.wav"/><Relationship Id="rId4" Type="http://schemas.openxmlformats.org/officeDocument/2006/relationships/audio" Target="../media/audio6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5" Type="http://schemas.openxmlformats.org/officeDocument/2006/relationships/audio" Target="../media/audio10.wav"/><Relationship Id="rId4" Type="http://schemas.openxmlformats.org/officeDocument/2006/relationships/audio" Target="../media/audio6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42844" y="142852"/>
            <a:ext cx="5214974" cy="4929222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Интерактивный тренажёр</a:t>
            </a:r>
          </a:p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«Словарные слова»</a:t>
            </a:r>
          </a:p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Часть 4</a:t>
            </a:r>
          </a:p>
          <a:p>
            <a:pPr algn="ctr"/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Русский язык </a:t>
            </a:r>
          </a:p>
          <a:p>
            <a:pPr algn="ctr"/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  <a:endParaRPr lang="ru-RU" i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785794"/>
            <a:ext cx="457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МБОУ «СШ№8»</a:t>
            </a: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Г. Нижневартовск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3643314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Автор презентации: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Пашкова О.А.,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2020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215338" y="6143644"/>
            <a:ext cx="642942" cy="428628"/>
          </a:xfrm>
          <a:prstGeom prst="actionButtonForwardNex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 _ пор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3107521" y="4679165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Овал 48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50" name="Овал 49">
            <a:hlinkClick r:id="" action="ppaction://hlinkshowjump?jump=nextslide">
              <a:snd r:embed="rId4" name="Здорово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1" name="Овал 50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2" name="Овал 51">
            <a:hlinkClick r:id="" action="ppaction://noaction">
              <a:snd r:embed="rId5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3" name="Овал 52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1000100" y="501578"/>
            <a:ext cx="3286148" cy="3950931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_ </a:t>
            </a:r>
            <a:r>
              <a:rPr lang="ru-RU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ца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1821637" y="4679165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Овал 48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50" name="Овал 49">
            <a:hlinkClick r:id="" action="ppaction://noaction">
              <a:snd r:embed="rId4" name="Ой-ой-ой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1" name="Овал 50">
            <a:hlinkClick r:id="" action="ppaction://hlinkshowjump?jump=nextslide">
              <a:snd r:embed="rId5" name="Молодец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2" name="Овал 51">
            <a:hlinkClick r:id="" action="ppaction://noaction">
              <a:snd r:embed="rId6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3" name="Овал 52">
            <a:hlinkClick r:id="" action="ppaction://noaction">
              <a:snd r:embed="rId7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1000100" y="509132"/>
            <a:ext cx="3286148" cy="3935823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_ </a:t>
            </a:r>
            <a:r>
              <a:rPr lang="ru-RU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жай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3321835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Овал 48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50" name="Овал 49">
            <a:hlinkClick r:id="" action="ppaction://hlinkshowjump?jump=nextslide">
              <a:snd r:embed="rId4" name="Хорошо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1" name="Овал 50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2" name="Овал 51">
            <a:hlinkClick r:id="" action="ppaction://noaction">
              <a:snd r:embed="rId5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3" name="Овал 52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1007035" y="500042"/>
            <a:ext cx="3272278" cy="3954003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_ ник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3250397" y="4679165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Овал 48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50" name="Овал 49">
            <a:hlinkClick r:id="" action="ppaction://noaction">
              <a:snd r:embed="rId4" name="Ой-ой-ой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1" name="Овал 50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2" name="Овал 51">
            <a:hlinkClick r:id="" action="ppaction://hlinkshowjump?jump=nextslide">
              <a:snd r:embed="rId5" name="Верно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3" name="Овал 52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1000100" y="506108"/>
            <a:ext cx="3286148" cy="3941870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_ </a:t>
            </a:r>
            <a:r>
              <a:rPr lang="ru-RU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вель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3036083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Овал 48">
            <a:hlinkClick r:id="" action="ppaction://hlinkshowjump?jump=nextslide">
              <a:snd r:embed="rId3" name="Здорово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50" name="Овал 49">
            <a:hlinkClick r:id="" action="ppaction://noaction">
              <a:snd r:embed="rId4" name="Ой-ой-ой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1" name="Овал 50">
            <a:hlinkClick r:id="" action="ppaction://noaction">
              <a:snd r:embed="rId5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2" name="Овал 51">
            <a:hlinkClick r:id="" action="ppaction://noaction">
              <a:snd r:embed="rId6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3" name="Овал 52">
            <a:hlinkClick r:id="" action="ppaction://noaction">
              <a:snd r:embed="rId7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1000100" y="500812"/>
            <a:ext cx="3286148" cy="3952463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_ зык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2821769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Овал 48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50" name="Овал 49">
            <a:hlinkClick r:id="" action="ppaction://noaction">
              <a:snd r:embed="rId4" name="Ой-ой-ой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1" name="Овал 50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2" name="Овал 51">
            <a:hlinkClick r:id="" action="ppaction://noaction">
              <a:snd r:embed="rId5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3" name="Овал 52">
            <a:hlinkClick r:id="" action="ppaction://hlinkshowjump?jump=nextslide">
              <a:snd r:embed="rId6" name="Умница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1000100" y="508383"/>
            <a:ext cx="3286148" cy="3937320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000100" y="521182"/>
            <a:ext cx="3286148" cy="3911722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10" name="Прямоугольник 9"/>
          <p:cNvSpPr/>
          <p:nvPr/>
        </p:nvSpPr>
        <p:spPr>
          <a:xfrm>
            <a:off x="571472" y="4429132"/>
            <a:ext cx="41148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Ура!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Мой подарок готов.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6706" y="6000768"/>
            <a:ext cx="39026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помощь.</a:t>
            </a:r>
            <a:endParaRPr lang="ru-RU" sz="3200" b="1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настраиваемая 11">
            <a:hlinkClick r:id="" action="ppaction://hlinkshowjump?jump=endshow" highlightClick="1"/>
          </p:cNvPr>
          <p:cNvSpPr/>
          <p:nvPr/>
        </p:nvSpPr>
        <p:spPr>
          <a:xfrm>
            <a:off x="7715272" y="6215082"/>
            <a:ext cx="1143008" cy="357190"/>
          </a:xfrm>
          <a:prstGeom prst="actionButtonBlank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42844" y="142852"/>
            <a:ext cx="5214974" cy="4929222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Ребята!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приготовил подарок для своего друга,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не раскрасил.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Помогите мне в этом. Вставляйте нужные буквы и картинка постепенно раскрасится.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Управляющая кнопка: сведения 2">
            <a:hlinkClick r:id="" action="ppaction://hlinkshowjump?jump=lastslide" highlightClick="1"/>
          </p:cNvPr>
          <p:cNvSpPr/>
          <p:nvPr/>
        </p:nvSpPr>
        <p:spPr>
          <a:xfrm>
            <a:off x="8215338" y="357166"/>
            <a:ext cx="642942" cy="571504"/>
          </a:xfrm>
          <a:prstGeom prst="actionButtonInformati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ятно 1 3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1214414" y="4714884"/>
            <a:ext cx="3214710" cy="1643074"/>
          </a:xfrm>
          <a:prstGeom prst="irregularSeal1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Старт </a:t>
            </a:r>
            <a:endParaRPr lang="ru-RU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скор _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2536017" y="4679165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Овал 48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50" name="Овал 49">
            <a:hlinkClick r:id="" action="ppaction://hlinkshowjump?jump=nextslide">
              <a:snd r:embed="rId4" name="Хорошо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1" name="Овал 50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2" name="Овал 51">
            <a:hlinkClick r:id="" action="ppaction://noaction">
              <a:snd r:embed="rId5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3" name="Овал 52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1000100" y="500042"/>
            <a:ext cx="3286148" cy="3954003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_ гирь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3036083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Овал 48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50" name="Овал 49">
            <a:hlinkClick r:id="" action="ppaction://noaction">
              <a:snd r:embed="rId4" name="Ой-ой-ой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1" name="Овал 50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2" name="Овал 51">
            <a:hlinkClick r:id="" action="ppaction://hlinkshowjump?jump=nextslide">
              <a:snd r:embed="rId5" name="Умниц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3" name="Овал 52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1000100" y="504598"/>
            <a:ext cx="3286148" cy="3944891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_ бака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2893207" y="4679165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Овал 48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50" name="Овал 49">
            <a:hlinkClick r:id="" action="ppaction://hlinkshowjump?jump=nextslide">
              <a:snd r:embed="rId4" name="Молодец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1" name="Овал 50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2" name="Овал 51">
            <a:hlinkClick r:id="" action="ppaction://noaction">
              <a:snd r:embed="rId5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3" name="Овал 52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1000100" y="509132"/>
            <a:ext cx="3286148" cy="3935823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_ рока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2893207" y="4679165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Овал 48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50" name="Овал 49">
            <a:hlinkClick r:id="" action="ppaction://hlinkshowjump?jump=nextslide">
              <a:snd r:embed="rId4" name="Здорово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1" name="Овал 50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2" name="Овал 51">
            <a:hlinkClick r:id="" action="ppaction://noaction">
              <a:snd r:embed="rId5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3" name="Овал 52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1000684" y="500042"/>
            <a:ext cx="3284979" cy="3954003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_ </a:t>
            </a:r>
            <a:r>
              <a:rPr lang="ru-RU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кан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3250397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Овал 48">
            <a:hlinkClick r:id="" action="ppaction://hlinkshowjump?jump=nextslide">
              <a:snd r:embed="rId3" name="Замечательно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50" name="Овал 49">
            <a:hlinkClick r:id="" action="ppaction://noaction">
              <a:snd r:embed="rId4" name="Ой-ой-ой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1" name="Овал 50">
            <a:hlinkClick r:id="" action="ppaction://noaction">
              <a:snd r:embed="rId5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2" name="Овал 51">
            <a:hlinkClick r:id="" action="ppaction://noaction">
              <a:snd r:embed="rId6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3" name="Овал 52">
            <a:hlinkClick r:id="" action="ppaction://noaction">
              <a:snd r:embed="rId7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1005734" y="500042"/>
            <a:ext cx="3274880" cy="3954003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 _ </a:t>
            </a:r>
            <a:r>
              <a:rPr lang="ru-RU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релка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2750331" y="4679165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Овал 48">
            <a:hlinkClick r:id="" action="ppaction://hlinkshowjump?jump=nextslide">
              <a:snd r:embed="rId3" name="Верно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50" name="Овал 49">
            <a:hlinkClick r:id="" action="ppaction://noaction">
              <a:snd r:embed="rId4" name="Ой-ой-ой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1" name="Овал 50">
            <a:hlinkClick r:id="" action="ppaction://noaction">
              <a:snd r:embed="rId5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2" name="Овал 51">
            <a:hlinkClick r:id="" action="ppaction://noaction">
              <a:snd r:embed="rId6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3" name="Овал 52">
            <a:hlinkClick r:id="" action="ppaction://noaction">
              <a:snd r:embed="rId7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1001961" y="500042"/>
            <a:ext cx="3282426" cy="3954003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 _ </a:t>
            </a:r>
            <a:r>
              <a:rPr lang="ru-RU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традь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3036083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Овал 48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50" name="Овал 49">
            <a:hlinkClick r:id="" action="ppaction://noaction">
              <a:snd r:embed="rId4" name="Ой-ой-ой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1" name="Овал 50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2" name="Овал 51">
            <a:hlinkClick r:id="" action="ppaction://hlinkshowjump?jump=nextslide">
              <a:snd r:embed="rId5" name="Замечательно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3" name="Овал 52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1000100" y="514378"/>
            <a:ext cx="3286148" cy="3925330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172</Words>
  <Application>Microsoft Office PowerPoint</Application>
  <PresentationFormat>Экран (4:3)</PresentationFormat>
  <Paragraphs>97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Настя</cp:lastModifiedBy>
  <cp:revision>23</cp:revision>
  <dcterms:created xsi:type="dcterms:W3CDTF">2014-10-20T13:58:16Z</dcterms:created>
  <dcterms:modified xsi:type="dcterms:W3CDTF">2020-04-04T04:38:54Z</dcterms:modified>
</cp:coreProperties>
</file>