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543969-4C68-488C-BFBD-8DCE2A4088F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2C1356-F119-4727-A6E2-6CD3C93455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А. Солженицын и В. Шаламов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Непоколебимой была позиция Шаламова по отношению к труду в лагере. Он был убеждён, что этот труд может вызвать только ненависть. Лагерный труд, сопровождавшийся непременным лозунгом о «деле чести, доблести и геройства», не может вдохновлять, не может быть творческим.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Шаламов отвергает не просто лагерный труд, но, в противовес Солженицыну, любое творчество: «Не удивительно, что Шаламов не допускает возможности какого-то творчества в лагере. Может! – говорит Солженицын».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Вспоминая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своё общение с Шаламовым, Солженицын задает самому себе вопрос: «Да разве можно было совместить наши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мирочувствия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 Мне – соединиться с его ожесточённым пессимизмом и атеизмом»?».Пожалуй, стоит согласиться с возражением по этому поводу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Л.Жаравиной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«Автор «Архипелага» открывает в своих героях религиозный центр, к которому стягивались основные линии их миропонимания и поведения. Но аналогичный центр есть и у Шаламова. Солженицын явно противоречит себе, когда, подчёркивая атеизм своего оппонента, заметил, что тот «никогда, ни в чём ни пером, ни устно не выразил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оттолкновения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от советской системы». При том, что Шаламов сам неоднократно говорил о своем атеизме, он всегда подчёркивал, что лучше всех и дольше всех в нечеловеческих условиях Колымы держались именно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религиозники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Ещё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одна позиция расхождения связана с вопросом о дружбе и доверии, доброте. Шаламов утверждал, что в страшных колымских лагерях люди настолько были замучены, что ни о каких дружеских чувствах говорить не приходилось.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чём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разница во взглядах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двух писателей на искусство?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4" name="Picture 2" descr="F:\Дист. обуч. апрель 2020\11 кл. литер\xetNl6akanVQOTCAdPScDFN2barZ9ANy6LEUlboyuyPlWbKkyDh84QC9Mm4fAqFFSuGYq-BX50hUEeu3kkeGJRF-Ej4qWliEHVx_j6pJATD8FRM_tP1iQjADIUygqAJ3rESx6OVX9f9KehdkAe1sMM_XR37CM9eZArvkTRuzb-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715172" cy="50363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Шаламов против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Солженицына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arctus.livejournal.com/331394.html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(дата обращения: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04.04.2020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ист. обуч. апрель 2020\11 кл. литер\266780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2646" y="599246"/>
            <a:ext cx="8221320" cy="54808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991600" cy="52228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Шаламов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Солженицын начинали как писатели-соратники по лагерной теме. Но постепенно они отдалялись друг от друга. К концу 1960-х Шаламов и вовсе стал считать Солженицына дельцом, графоманом и расчётливым политиканом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Познакомились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Шаламов и Солженицын в 1962 году в редакции «Нового мира». Несколько раз встречались в домашней обстановке. Переписывались. Солженицын дал добро на публикацию писем Шаламова к нему, но не разрешил печатать свои письма. Однако часть из них известна по выпискам Шаламова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Шаламов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сразу после прочтения «Одного дня Ивана Денисовича» пишет подробное письмо с очень высокой оценкой произведения в целом, главного героя и некоторых персонажей.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7150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1966 году Шаламов в письме отправляет отзыв о романе «В круге первом». Он высказывает ряд замечаний. В частности, он не принял, как неудачный и неубедительный, образ Спиридона, посчитал слабыми женские портреты. Однако общая оценка романа не вызывает разночтений: «Роман этот – важное и яркое свидетельство времени, убедительное обвинение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	Солженицына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в ответ пишет ему: «Я считаю Вас моей совестью и прошу посмотреть, не сделал ли я чего-нибудь помимо воли, что может быть истолковано как малодушие, приспособление».</a:t>
            </a:r>
            <a:br>
              <a:rPr lang="ru-RU" sz="33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1071546"/>
            <a:ext cx="5276856" cy="578645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«Архипелаге» Солженицын цитирует слова Шаламова о растлевающем влиянии лагеря и, не соглашаясь с ними, апеллирует к его опыту и судьбе: «Шаламов говорит: духовно обеднены все, кто сидел в лагерях. А я как вспомню или как встречу бывшего лагерника – так личность. Своей личностью и своими стихами не опровергаете ли Вы собственную концепцию?».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Дист. обуч. апрель 2020\11 кл. литер\xetNl6akanVQOTCAdPScDFN2barZ9ANy6LEUlboyuyPlWbKkyDh84QC9Mm4fAqFFSuGYq-BX50hUEeu3kkeGJRF-Ej4qWliEHVx_j6pJATD8FRM_tP1iQjADIUygqAJ3APuohkXZFkTYusR7UkmjC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299206" cy="4724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7150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		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разрыва отношений (отказа Шаламова стать соавтором «Архипелага») изменились и отзывы о произведениях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	Вот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отрывок из письма Шаламова 1972 года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А.Кременскому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: «Ни к какой «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солженицынской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» школе я не принадлежу. Я сдержанно отношусь к его работам в литературном плане. В вопросах искусства, связи искусства и жизни у меня нет согласия с Солженицыным. У меня иные представления, иные формулы, каноны, кумиры и критерии. Учителя, вкусы, происхождение материала, метод работы, выводы – всё другое. Лагерная тема – это ведь не художественная идея, не литературное открытие, не модель прозы. Лагерная тема – это очень большая тема, в ней легко разместится пять таких писателей, как Лев Толстой, сто таких писателей, как Солженицын. Но и в толковании лагеря я не согласен с «Иваном Денисовичем» решительно. Солженицын лагеря не знает и не понимает».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свою очередь, Солженицын высказал упрёки по поводу художественного уровня произведений Шаламова, отнеся их к периоду дружеского общения: «Рассказы Шаламова художественно не удовлетворили меня: в них во всех мне не хватало характеров, лиц, прошлого этих лиц и какого-то отдельного взгляда на жизнь у каждого. Другая беда его рассказов, что расплывается композиция их, включаются куски, которые, видимо, просто жалко упустить нет цельности, а наволакивается, что помнит память, хотя материал самый добротный и несомненный».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надеюсь сказать своё слово в русской прозе», – один из мотивов отказа Шаламова над их совместной работой по «Архипелагу». Это желание объяснимо и само по себе и на фоне успеха Солженицына, которого уже публикуют, и он уже известен на всю страну, а «Колымские рассказы» так и лежат в «Новом мире». Это позже мотив отказа будет соединен с определением Солженицына как «дельца». Пока же звучит (так запомнил и записал Солженицын) вопрос-сомнение: «Я должен иметь гарантию, на кого я работаю».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991600" cy="635795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Братья по лагерю», они не могли сотрудничать и, разойдясь, уже и не хотели понять друг друга. Шаламов обвинял Солженицына в проповедничестве и корысти. Солженицын, уже будучи в эмиграции, повторил непроверенную информацию о смерти Шаламова, а тот был ещё жив, но очень болел и жил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впроголодь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Там, где Шаламов проклинает тюрьму, исковеркавшую его жизнь, – пишет А.Шур, – Солженицын верит, что тюрьма – это и великое нравственное испытание и борьба, из которой многие выходят духовными победителями».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Сопоставление продолжает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Ю.Шрейдер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: «Солженицын ищет путь сопротивления системе и пытается передать его читателю. Шаламов свидетельствует о гибели людей, раздавленных лагерем». Тот же смысл сопоставления и в работе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Т.Автократовой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: «Солженицын писал в своих произведениях, как калечила неволя человеческую жизнь и как, вопреки этому, душа обретала в неволе подлинную свободу, преображаясь и веруя. В. Шаламов писал о другом – о том, как калечила неволя душу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	Солженицын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изображал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ГУЛаг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как жизнь рядом с жизнью, как общую модель советской действительности. Мир Шаламова – подземный ад, царство мёртвых, жизнь после жизни.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</TotalTime>
  <Words>321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А. Солженицын и В. Шаламов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 чём разница во взглядах двух писателей на искусство?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 Солженицын и В. Шаламов</dc:title>
  <dc:creator>хозяин</dc:creator>
  <cp:lastModifiedBy>хозяин</cp:lastModifiedBy>
  <cp:revision>3</cp:revision>
  <dcterms:created xsi:type="dcterms:W3CDTF">2020-04-04T08:04:34Z</dcterms:created>
  <dcterms:modified xsi:type="dcterms:W3CDTF">2020-04-04T08:31:01Z</dcterms:modified>
</cp:coreProperties>
</file>