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5" r:id="rId8"/>
    <p:sldId id="264" r:id="rId9"/>
    <p:sldId id="266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1154559"/>
          </a:xfrm>
        </p:spPr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chemeClr val="accent2"/>
                </a:solidFill>
              </a:rPr>
              <a:t>Good morning!</a:t>
            </a:r>
            <a:endParaRPr lang="ru-RU" sz="6000" b="1" i="1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kryliauspeha.ru/2018maslena1/images/luchiki_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230826"/>
            <a:ext cx="5828398" cy="564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4376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764704"/>
            <a:ext cx="8640960" cy="47525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71800" y="3573016"/>
            <a:ext cx="360868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>
                <a:latin typeface="Showcard Gothic" panose="04020904020102020604" pitchFamily="82" charset="0"/>
              </a:rPr>
              <a:t>ex. № 6 </a:t>
            </a:r>
            <a:r>
              <a:rPr lang="ru-RU" sz="5400" dirty="0"/>
              <a:t>(</a:t>
            </a:r>
            <a:r>
              <a:rPr lang="en-US" sz="5400" dirty="0" smtClean="0">
                <a:latin typeface="Showcard Gothic" panose="04020904020102020604" pitchFamily="82" charset="0"/>
              </a:rPr>
              <a:t>b</a:t>
            </a:r>
            <a:r>
              <a:rPr lang="ru-RU" sz="5400" dirty="0" smtClean="0"/>
              <a:t>)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588224" y="2276872"/>
            <a:ext cx="4395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/>
              <a:t>: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xmlns="" val="322999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74731"/>
            <a:ext cx="8229600" cy="40279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solidFill>
                  <a:schemeClr val="accent2"/>
                </a:solidFill>
              </a:rPr>
              <a:t>Pat</a:t>
            </a:r>
            <a:r>
              <a:rPr lang="en-US" sz="4800" dirty="0"/>
              <a:t> keeps two </a:t>
            </a:r>
            <a:r>
              <a:rPr lang="en-US" sz="4800" dirty="0">
                <a:solidFill>
                  <a:schemeClr val="accent1"/>
                </a:solidFill>
              </a:rPr>
              <a:t>pets</a:t>
            </a:r>
            <a:r>
              <a:rPr lang="en-US" sz="4800" dirty="0"/>
              <a:t> — </a:t>
            </a:r>
            <a:br>
              <a:rPr lang="en-US" sz="4800" dirty="0"/>
            </a:br>
            <a:r>
              <a:rPr lang="en-US" sz="4800" dirty="0"/>
              <a:t>A </a:t>
            </a:r>
            <a:r>
              <a:rPr lang="en-US" sz="4800" dirty="0">
                <a:solidFill>
                  <a:schemeClr val="accent2"/>
                </a:solidFill>
              </a:rPr>
              <a:t>cat</a:t>
            </a:r>
            <a:r>
              <a:rPr lang="en-US" sz="4800" dirty="0"/>
              <a:t> and a </a:t>
            </a:r>
            <a:r>
              <a:rPr lang="en-US" sz="4800" dirty="0">
                <a:solidFill>
                  <a:schemeClr val="accent2"/>
                </a:solidFill>
              </a:rPr>
              <a:t>rat</a:t>
            </a:r>
            <a:r>
              <a:rPr lang="en-US" sz="4800" dirty="0"/>
              <a:t>. </a:t>
            </a:r>
            <a:br>
              <a:rPr lang="en-US" sz="4800" dirty="0"/>
            </a:br>
            <a:r>
              <a:rPr lang="en-US" sz="4800" dirty="0">
                <a:solidFill>
                  <a:schemeClr val="accent2"/>
                </a:solidFill>
              </a:rPr>
              <a:t>Pat</a:t>
            </a:r>
            <a:r>
              <a:rPr lang="en-US" sz="4800" dirty="0"/>
              <a:t> likes his </a:t>
            </a:r>
            <a:r>
              <a:rPr lang="en-US" sz="4800" dirty="0">
                <a:solidFill>
                  <a:schemeClr val="accent1"/>
                </a:solidFill>
              </a:rPr>
              <a:t>pets</a:t>
            </a:r>
            <a:r>
              <a:rPr lang="en-US" sz="4800" dirty="0"/>
              <a:t>,</a:t>
            </a:r>
            <a:br>
              <a:rPr lang="en-US" sz="4800" dirty="0"/>
            </a:br>
            <a:r>
              <a:rPr lang="en-US" sz="4800" dirty="0"/>
              <a:t>And his </a:t>
            </a:r>
            <a:r>
              <a:rPr lang="en-US" sz="4800" dirty="0">
                <a:solidFill>
                  <a:schemeClr val="accent1"/>
                </a:solidFill>
              </a:rPr>
              <a:t>pets</a:t>
            </a:r>
            <a:r>
              <a:rPr lang="en-US" sz="4800" dirty="0"/>
              <a:t> like </a:t>
            </a:r>
            <a:r>
              <a:rPr lang="en-US" sz="4800" dirty="0">
                <a:solidFill>
                  <a:schemeClr val="accent2"/>
                </a:solidFill>
              </a:rPr>
              <a:t>Pat.</a:t>
            </a:r>
            <a:endParaRPr lang="ru-RU" sz="48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ru-RU" sz="3600" dirty="0"/>
          </a:p>
        </p:txBody>
      </p:sp>
      <p:pic>
        <p:nvPicPr>
          <p:cNvPr id="1026" name="Picture 2" descr="https://c.wallhere.com/images/bc/ad/1bf50931c44551d18aec7a244242-1671607.png!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1512" y="4005628"/>
            <a:ext cx="4392488" cy="285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1505" y="4928936"/>
            <a:ext cx="44416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p</a:t>
            </a:r>
            <a:r>
              <a:rPr lang="en-US" sz="3200" dirty="0" smtClean="0"/>
              <a:t>ets</a:t>
            </a:r>
            <a:r>
              <a:rPr lang="ru-RU" sz="3200" dirty="0" smtClean="0"/>
              <a:t> </a:t>
            </a:r>
            <a:r>
              <a:rPr lang="en-US" sz="3200" dirty="0" smtClean="0"/>
              <a:t>[pets]</a:t>
            </a:r>
            <a:r>
              <a:rPr lang="ru-RU" sz="3200" dirty="0" smtClean="0"/>
              <a:t>–</a:t>
            </a:r>
            <a:r>
              <a:rPr lang="en-US" sz="3200" dirty="0" smtClean="0"/>
              <a:t> </a:t>
            </a:r>
            <a:r>
              <a:rPr lang="ru-RU" sz="3200" dirty="0" smtClean="0"/>
              <a:t>домашние </a:t>
            </a:r>
            <a:br>
              <a:rPr lang="ru-RU" sz="3200" dirty="0" smtClean="0"/>
            </a:br>
            <a:r>
              <a:rPr lang="ru-RU" sz="3200" dirty="0" smtClean="0"/>
              <a:t>животные</a:t>
            </a:r>
            <a:endParaRPr lang="ru-RU" sz="3200" dirty="0"/>
          </a:p>
          <a:p>
            <a:r>
              <a:rPr lang="en-US" sz="3200" dirty="0"/>
              <a:t>k</a:t>
            </a:r>
            <a:r>
              <a:rPr lang="en-US" sz="3200" dirty="0" smtClean="0"/>
              <a:t>eeps [</a:t>
            </a:r>
            <a:r>
              <a:rPr lang="en-US" sz="3200" dirty="0" err="1" smtClean="0"/>
              <a:t>ki:ps</a:t>
            </a:r>
            <a:r>
              <a:rPr lang="en-US" sz="3200" dirty="0" smtClean="0"/>
              <a:t>] - </a:t>
            </a:r>
            <a:r>
              <a:rPr lang="ru-RU" sz="3200" dirty="0" smtClean="0"/>
              <a:t>содержит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42335" y="205289"/>
            <a:ext cx="11160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accent2"/>
                </a:solidFill>
              </a:rPr>
              <a:t>[æ] </a:t>
            </a:r>
            <a:endParaRPr lang="ru-RU" sz="4400" b="1" dirty="0">
              <a:solidFill>
                <a:schemeClr val="accent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59090" y="210907"/>
            <a:ext cx="9621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chemeClr val="accent1"/>
                </a:solidFill>
              </a:rPr>
              <a:t>[e] </a:t>
            </a:r>
            <a:endParaRPr lang="ru-RU" sz="4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092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2420888"/>
            <a:ext cx="4464496" cy="33452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9600" dirty="0" smtClean="0"/>
              <a:t>have got</a:t>
            </a:r>
            <a:endParaRPr lang="ru-RU" sz="9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124744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6600" dirty="0"/>
              <a:t>I </a:t>
            </a:r>
            <a:endParaRPr lang="ru-RU" sz="6600" dirty="0"/>
          </a:p>
          <a:p>
            <a:r>
              <a:rPr lang="en-US" sz="6600" dirty="0"/>
              <a:t>You </a:t>
            </a:r>
            <a:endParaRPr lang="en-US" sz="6600" dirty="0" smtClean="0"/>
          </a:p>
          <a:p>
            <a:r>
              <a:rPr lang="en-US" sz="6600" dirty="0" smtClean="0"/>
              <a:t>We </a:t>
            </a:r>
          </a:p>
          <a:p>
            <a:r>
              <a:rPr lang="en-US" sz="6600" dirty="0" smtClean="0"/>
              <a:t>They </a:t>
            </a:r>
            <a:endParaRPr lang="ru-RU" sz="6600" dirty="0"/>
          </a:p>
        </p:txBody>
      </p:sp>
      <p:sp>
        <p:nvSpPr>
          <p:cNvPr id="5" name="Плюс 4"/>
          <p:cNvSpPr/>
          <p:nvPr/>
        </p:nvSpPr>
        <p:spPr>
          <a:xfrm>
            <a:off x="3131840" y="3202236"/>
            <a:ext cx="557808" cy="586804"/>
          </a:xfrm>
          <a:prstGeom prst="mathPlus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701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have got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a)</a:t>
            </a:r>
            <a:r>
              <a:rPr lang="ru-RU" dirty="0" smtClean="0"/>
              <a:t>                                            </a:t>
            </a:r>
            <a:r>
              <a:rPr lang="en-US" dirty="0" smtClean="0"/>
              <a:t>b)</a:t>
            </a:r>
            <a:endParaRPr lang="ru-RU" dirty="0"/>
          </a:p>
        </p:txBody>
      </p:sp>
      <p:pic>
        <p:nvPicPr>
          <p:cNvPr id="3074" name="Picture 2" descr="https://i.pinimg.com/736x/f3/d5/3b/f3d53b00ead761971a33b1ef12d34386--disney-dogs-disney-cruisepl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7070" y="1340768"/>
            <a:ext cx="365073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gdeprosto.ru/pic_rascenki/koshki/koshechka-dlya-detey/koshechka-dlya-detey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1" y="1340768"/>
            <a:ext cx="3184039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376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995936" y="2420888"/>
            <a:ext cx="4464496" cy="3345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9600" dirty="0" smtClean="0"/>
              <a:t>ha</a:t>
            </a:r>
            <a:r>
              <a:rPr lang="en-US" sz="9600" dirty="0"/>
              <a:t>s</a:t>
            </a:r>
            <a:r>
              <a:rPr lang="en-US" sz="9600" dirty="0" smtClean="0"/>
              <a:t> got</a:t>
            </a:r>
            <a:endParaRPr lang="ru-RU" sz="9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70080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200" dirty="0" smtClean="0"/>
              <a:t>He </a:t>
            </a:r>
            <a:endParaRPr lang="ru-RU" sz="7200" dirty="0"/>
          </a:p>
          <a:p>
            <a:r>
              <a:rPr lang="en-US" sz="7200" dirty="0" smtClean="0"/>
              <a:t>She  </a:t>
            </a:r>
          </a:p>
          <a:p>
            <a:r>
              <a:rPr lang="en-US" sz="7200" dirty="0" smtClean="0"/>
              <a:t>It</a:t>
            </a:r>
          </a:p>
        </p:txBody>
      </p:sp>
      <p:sp>
        <p:nvSpPr>
          <p:cNvPr id="6" name="Плюс 5"/>
          <p:cNvSpPr/>
          <p:nvPr/>
        </p:nvSpPr>
        <p:spPr>
          <a:xfrm>
            <a:off x="3131840" y="3202236"/>
            <a:ext cx="557808" cy="586804"/>
          </a:xfrm>
          <a:prstGeom prst="mathPlus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2251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has got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a)                                             b)</a:t>
            </a:r>
            <a:endParaRPr lang="ru-RU" dirty="0"/>
          </a:p>
        </p:txBody>
      </p:sp>
      <p:pic>
        <p:nvPicPr>
          <p:cNvPr id="4098" name="Picture 2" descr="https://i.pinimg.com/736x/a8/9a/00/a89a00e4049899df9d4ee7cbab8ee1a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3312368" cy="332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ae01.alicdn.com/kf/HTB1wMKxcwfH8KJjy1zcq6ATzpXa4.jpg_q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1592" y="1505566"/>
            <a:ext cx="367240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288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буква v английская"/>
          <p:cNvPicPr>
            <a:picLocks noChangeAspect="1" noChangeArrowheads="1"/>
          </p:cNvPicPr>
          <p:nvPr/>
        </p:nvPicPr>
        <p:blipFill>
          <a:blip r:embed="rId2" cstate="print"/>
          <a:srcRect l="12037" t="11746" r="11144" b="32855"/>
          <a:stretch>
            <a:fillRect/>
          </a:stretch>
        </p:blipFill>
        <p:spPr bwMode="auto">
          <a:xfrm>
            <a:off x="2771800" y="260648"/>
            <a:ext cx="3744416" cy="3600400"/>
          </a:xfrm>
          <a:prstGeom prst="rect">
            <a:avLst/>
          </a:prstGeom>
          <a:noFill/>
        </p:spPr>
      </p:pic>
      <p:pic>
        <p:nvPicPr>
          <p:cNvPr id="6" name="Picture 2" descr="Картинки по запросу буква v английская"/>
          <p:cNvPicPr>
            <a:picLocks noChangeAspect="1" noChangeArrowheads="1"/>
          </p:cNvPicPr>
          <p:nvPr/>
        </p:nvPicPr>
        <p:blipFill>
          <a:blip r:embed="rId2" cstate="print"/>
          <a:srcRect l="12037" t="11746" r="11144" b="32855"/>
          <a:stretch>
            <a:fillRect/>
          </a:stretch>
        </p:blipFill>
        <p:spPr bwMode="auto">
          <a:xfrm>
            <a:off x="5940152" y="1916832"/>
            <a:ext cx="1872208" cy="1800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668344" y="2564904"/>
            <a:ext cx="12241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[v]</a:t>
            </a:r>
            <a:endParaRPr lang="ru-RU" sz="6600" dirty="0"/>
          </a:p>
        </p:txBody>
      </p:sp>
      <p:pic>
        <p:nvPicPr>
          <p:cNvPr id="1028" name="Picture 4" descr="Картинки по запросу буква w английская"/>
          <p:cNvPicPr>
            <a:picLocks noChangeAspect="1" noChangeArrowheads="1"/>
          </p:cNvPicPr>
          <p:nvPr/>
        </p:nvPicPr>
        <p:blipFill>
          <a:blip r:embed="rId3" cstate="print"/>
          <a:srcRect r="59317" b="36001"/>
          <a:stretch>
            <a:fillRect/>
          </a:stretch>
        </p:blipFill>
        <p:spPr bwMode="auto">
          <a:xfrm>
            <a:off x="611560" y="3730795"/>
            <a:ext cx="3024336" cy="3127205"/>
          </a:xfrm>
          <a:prstGeom prst="rect">
            <a:avLst/>
          </a:prstGeom>
          <a:noFill/>
        </p:spPr>
      </p:pic>
      <p:pic>
        <p:nvPicPr>
          <p:cNvPr id="9" name="Picture 4" descr="Картинки по запросу буква w английская"/>
          <p:cNvPicPr>
            <a:picLocks noChangeAspect="1" noChangeArrowheads="1"/>
          </p:cNvPicPr>
          <p:nvPr/>
        </p:nvPicPr>
        <p:blipFill>
          <a:blip r:embed="rId3" cstate="print"/>
          <a:srcRect r="59317" b="36001"/>
          <a:stretch>
            <a:fillRect/>
          </a:stretch>
        </p:blipFill>
        <p:spPr bwMode="auto">
          <a:xfrm>
            <a:off x="3707904" y="5229200"/>
            <a:ext cx="1584176" cy="141277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508104" y="5445224"/>
            <a:ext cx="13083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dirty="0" smtClean="0"/>
              <a:t>[w]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30941892"/>
              </p:ext>
            </p:extLst>
          </p:nvPr>
        </p:nvGraphicFramePr>
        <p:xfrm>
          <a:off x="971600" y="1052736"/>
          <a:ext cx="6744072" cy="3000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2036"/>
                <a:gridCol w="3372036"/>
              </a:tblGrid>
              <a:tr h="1296144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6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en-US" sz="60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6000" baseline="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60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u-RU" sz="6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 – </a:t>
                      </a:r>
                      <a:r>
                        <a:rPr lang="en-US" sz="6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[j]</a:t>
                      </a:r>
                      <a:r>
                        <a:rPr lang="en-US" sz="6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6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04838">
                <a:tc>
                  <a:txBody>
                    <a:bodyPr/>
                    <a:lstStyle/>
                    <a:p>
                      <a:pPr algn="ctr"/>
                      <a:endParaRPr lang="ru-RU" sz="5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5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204864"/>
            <a:ext cx="2359356" cy="14509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3356992"/>
            <a:ext cx="2365453" cy="14509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2204864"/>
            <a:ext cx="2706859" cy="14509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22113" y="3212976"/>
            <a:ext cx="1871634" cy="145097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6016" y="4082479"/>
            <a:ext cx="1749704" cy="14509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16016" y="4965378"/>
            <a:ext cx="2103302" cy="14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7706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76672"/>
            <a:ext cx="7272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I`ve got three red cars</a:t>
            </a:r>
            <a:endParaRPr lang="ru-RU" sz="6000" dirty="0"/>
          </a:p>
        </p:txBody>
      </p:sp>
      <p:pic>
        <p:nvPicPr>
          <p:cNvPr id="22530" name="Picture 2" descr="Картинки по запросу палитра цветов на английск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36912"/>
            <a:ext cx="5354960" cy="5221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72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Good morning!</vt:lpstr>
      <vt:lpstr>Слайд 2</vt:lpstr>
      <vt:lpstr>Слайд 3</vt:lpstr>
      <vt:lpstr>have got</vt:lpstr>
      <vt:lpstr>Слайд 5</vt:lpstr>
      <vt:lpstr>has got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Good morning!</dc:title>
  <dc:creator>Ya</dc:creator>
  <cp:lastModifiedBy>Анастасия</cp:lastModifiedBy>
  <cp:revision>9</cp:revision>
  <dcterms:created xsi:type="dcterms:W3CDTF">2019-11-27T16:56:04Z</dcterms:created>
  <dcterms:modified xsi:type="dcterms:W3CDTF">2019-11-28T10:22:54Z</dcterms:modified>
</cp:coreProperties>
</file>