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16" r:id="rId2"/>
    <p:sldMasterId id="2147483888" r:id="rId3"/>
    <p:sldMasterId id="2147483900" r:id="rId4"/>
    <p:sldMasterId id="2147483912" r:id="rId5"/>
  </p:sldMasterIdLst>
  <p:notesMasterIdLst>
    <p:notesMasterId r:id="rId17"/>
  </p:notesMasterIdLst>
  <p:sldIdLst>
    <p:sldId id="313" r:id="rId6"/>
    <p:sldId id="316" r:id="rId7"/>
    <p:sldId id="295" r:id="rId8"/>
    <p:sldId id="303" r:id="rId9"/>
    <p:sldId id="298" r:id="rId10"/>
    <p:sldId id="297" r:id="rId11"/>
    <p:sldId id="301" r:id="rId12"/>
    <p:sldId id="257" r:id="rId13"/>
    <p:sldId id="258" r:id="rId14"/>
    <p:sldId id="310" r:id="rId15"/>
    <p:sldId id="31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0066"/>
    <a:srgbClr val="FF99FF"/>
    <a:srgbClr val="663300"/>
    <a:srgbClr val="9933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887" autoAdjust="0"/>
    <p:restoredTop sz="94630" autoAdjust="0"/>
  </p:normalViewPr>
  <p:slideViewPr>
    <p:cSldViewPr>
      <p:cViewPr varScale="1">
        <p:scale>
          <a:sx n="116" d="100"/>
          <a:sy n="116" d="100"/>
        </p:scale>
        <p:origin x="-149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B3382-3153-43C3-BE7E-E2A7942C84E6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3C6BF-5D32-408E-937F-5B18AD0B66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74127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3C6BF-5D32-408E-937F-5B18AD0B6622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3C6BF-5D32-408E-937F-5B18AD0B6622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3C6BF-5D32-408E-937F-5B18AD0B6622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7D13E8B-202A-4AC9-A650-FBC1BCEC65AB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04.04.2020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D41B1314-86C9-4256-868A-C3E963A0E52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066" y="1285860"/>
            <a:ext cx="3714776" cy="5104885"/>
          </a:xfrm>
          <a:prstGeom prst="rect">
            <a:avLst/>
          </a:prstGeom>
        </p:spPr>
      </p:pic>
      <p:pic>
        <p:nvPicPr>
          <p:cNvPr id="1026" name="Picture 2" descr="C:\Users\Ириночка\Desktop\pic_140_140_jpg_5_10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3"/>
              </a:clrFrom>
              <a:clrTo>
                <a:srgbClr val="FDFD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142852"/>
            <a:ext cx="1778000" cy="177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57422" y="285728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МДОУ «ДЕТСКИЙ САД «МЕДВЕЖОНОК» Г.НАДЫМА»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2643182"/>
            <a:ext cx="52864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ЛЕГЕНДА РУССКОГО БАЛЕТА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Mistral" pitchFamily="66" charset="0"/>
              </a:rPr>
              <a:t>АННА ПАВЛОВА</a:t>
            </a:r>
            <a:endParaRPr lang="ru-RU" sz="4400" b="1" i="1" dirty="0">
              <a:solidFill>
                <a:srgbClr val="FF0000"/>
              </a:solidFill>
              <a:latin typeface="Mistral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5572140"/>
            <a:ext cx="42148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СОСТАВИТЕЛЬ</a:t>
            </a:r>
          </a:p>
          <a:p>
            <a:r>
              <a:rPr lang="ru-RU" sz="1400" dirty="0" smtClean="0"/>
              <a:t>СПРАВНИКОВА Е.В.</a:t>
            </a:r>
          </a:p>
          <a:p>
            <a:r>
              <a:rPr lang="ru-RU" sz="1400" dirty="0" smtClean="0"/>
              <a:t>ПЕДАГОГ-ОРГАНИЗАТОР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13824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40466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b="1" i="1" dirty="0" smtClean="0">
                <a:solidFill>
                  <a:srgbClr val="333333"/>
                </a:solidFill>
                <a:latin typeface="Helvetica Neue"/>
              </a:rPr>
              <a:t>В </a:t>
            </a:r>
            <a:r>
              <a:rPr lang="ru-RU" b="1" i="1" dirty="0">
                <a:solidFill>
                  <a:srgbClr val="333333"/>
                </a:solidFill>
                <a:latin typeface="Helvetica Neue"/>
              </a:rPr>
              <a:t>программке выступления балета Павловой, напечатанной в Голландии за два дня до ее кончины, имя балерины в составе исполнителей не значилось. Она уже не выходила из своих </a:t>
            </a:r>
            <a:r>
              <a:rPr lang="ru-RU" b="1" i="1" dirty="0" smtClean="0">
                <a:solidFill>
                  <a:srgbClr val="333333"/>
                </a:solidFill>
                <a:latin typeface="Helvetica Neue"/>
              </a:rPr>
              <a:t>апартаментов </a:t>
            </a:r>
            <a:r>
              <a:rPr lang="ru-RU" b="1" i="1" dirty="0">
                <a:solidFill>
                  <a:srgbClr val="333333"/>
                </a:solidFill>
                <a:latin typeface="Helvetica Neue"/>
              </a:rPr>
              <a:t>в гостинице. Между тем труппа продолжала готовиться к гастролям в Брюсселе. Но гастроли не состоялись. </a:t>
            </a:r>
            <a:endParaRPr lang="ru-RU" b="1" i="1" dirty="0">
              <a:solidFill>
                <a:srgbClr val="333333"/>
              </a:solidFill>
              <a:effectLst/>
              <a:latin typeface="Helvetica Neue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46387"/>
            <a:ext cx="3024336" cy="39716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573016"/>
            <a:ext cx="3707903" cy="32849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156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0"/>
            <a:ext cx="457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12306"/>
            <a:ext cx="4130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После </a:t>
            </a:r>
            <a:r>
              <a:rPr lang="ru-RU" sz="2400" b="1" i="1" dirty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ее смерти была распущена ее труппа, распродано имущество. Осталась только легенда о великой русской балерине Анне </a:t>
            </a:r>
            <a:r>
              <a:rPr lang="ru-RU" sz="2400" b="1" i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Павловой</a:t>
            </a:r>
            <a:endParaRPr lang="ru-RU" sz="2400" b="1" i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1" y="2551283"/>
            <a:ext cx="5524500" cy="43243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1990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298" y="1643050"/>
            <a:ext cx="6072198" cy="455414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Дом в </a:t>
            </a:r>
            <a:r>
              <a:rPr lang="ru-RU" sz="2800" b="1" i="1" dirty="0" err="1" smtClean="0">
                <a:solidFill>
                  <a:schemeClr val="tx1"/>
                </a:solidFill>
              </a:rPr>
              <a:t>Лигове</a:t>
            </a:r>
            <a:r>
              <a:rPr lang="ru-RU" sz="2800" b="1" i="1" dirty="0" smtClean="0">
                <a:solidFill>
                  <a:schemeClr val="tx1"/>
                </a:solidFill>
              </a:rPr>
              <a:t>, в котором знаменитая балерина Анна Павлова провела свои детские годы.</a:t>
            </a:r>
            <a:endParaRPr lang="ru-RU" sz="2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823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412776"/>
            <a:ext cx="2919548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773" y="332656"/>
            <a:ext cx="4968552" cy="1512168"/>
          </a:xfrm>
        </p:spPr>
        <p:txBody>
          <a:bodyPr>
            <a:normAutofit/>
          </a:bodyPr>
          <a:lstStyle/>
          <a:p>
            <a:pPr algn="ctr" fontAlgn="base"/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Однажды мама отвела Аню в Мариинский театр.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Где показывали  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"Спящую красавицу" Петра Ильича Чайковского. 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2132856"/>
            <a:ext cx="5073307" cy="37444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3534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74" y="1643050"/>
            <a:ext cx="5810258" cy="43576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71435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	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</a:rPr>
              <a:t>В 1891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/>
              </a:rPr>
              <a:t>году Анна Павлова была принята на балетное отделение Петербургского театрального училища. 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28834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endParaRPr lang="ru-RU" sz="2400" b="1" i="1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807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428604"/>
            <a:ext cx="6477013" cy="48577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698" y="5500702"/>
            <a:ext cx="91253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Palatino Linotype" pitchFamily="18" charset="0"/>
                <a:ea typeface="Times New Roman"/>
              </a:rPr>
              <a:t>Окончив училище, она пришла в Мариинский театр, куда её взяли сначала танцовщицей, а потом перевели в разряд </a:t>
            </a:r>
            <a:r>
              <a:rPr lang="ru-RU" sz="2000" b="1" dirty="0" smtClean="0">
                <a:solidFill>
                  <a:srgbClr val="000000"/>
                </a:solidFill>
                <a:latin typeface="Palatino Linotype" pitchFamily="18" charset="0"/>
                <a:ea typeface="Times New Roman"/>
              </a:rPr>
              <a:t>балерин</a:t>
            </a:r>
            <a:endParaRPr lang="ru-RU" sz="2000" b="1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014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7788" y="2780928"/>
            <a:ext cx="8388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Palatino Linotype" pitchFamily="18" charset="0"/>
                <a:ea typeface="Calibri"/>
                <a:cs typeface="Times New Roman"/>
              </a:rPr>
              <a:t>Мастерство Анны Павловой совершенствовалось год от года, из спектакля в спектакль. </a:t>
            </a:r>
            <a:endParaRPr lang="ru-RU" sz="2400" b="1" i="1" dirty="0">
              <a:solidFill>
                <a:schemeClr val="accent6">
                  <a:lumMod val="20000"/>
                  <a:lumOff val="80000"/>
                </a:schemeClr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246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02999" y="1628800"/>
            <a:ext cx="29523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  <a:ea typeface="Calibri"/>
                <a:cs typeface="Times New Roman"/>
              </a:rPr>
              <a:t>О </a:t>
            </a:r>
            <a:r>
              <a:rPr lang="ru-RU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  <a:ea typeface="Calibri"/>
                <a:cs typeface="Times New Roman"/>
              </a:rPr>
              <a:t>самоотречении Павловой ходят легенды — она выходила на сцену с температурой, больная, изможденная, с растянутыми связками, а в Америке даже выступала с поломанной </a:t>
            </a: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itchFamily="18" charset="0"/>
                <a:ea typeface="Calibri"/>
                <a:cs typeface="Times New Roman"/>
              </a:rPr>
              <a:t>ногой.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25002"/>
            <a:ext cx="3456384" cy="44592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9713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80" y="428604"/>
            <a:ext cx="5179883" cy="41575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67" y="4572008"/>
            <a:ext cx="91414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 Narrow" pitchFamily="34" charset="0"/>
              </a:rPr>
              <a:t>Свою самую знаменитую партию — хореографическую миниатюру Умирающий лебедь, поставленную Фокиным, она впервые исполнила в 1907 году. Позже эта постановка станет безусловным символом русского балета.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500042"/>
            <a:ext cx="52565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Сен-Санс был удивлён такой трактовкой: в его пьесе лебедь не умирает, и музыка написана в мажорной тональности</a:t>
            </a:r>
            <a:endParaRPr lang="ru-RU" b="1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343" y="1052736"/>
            <a:ext cx="4151631" cy="5426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2714620"/>
            <a:ext cx="4147219" cy="3240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3083</TotalTime>
  <Words>214</Words>
  <Application>Microsoft Office PowerPoint</Application>
  <PresentationFormat>Экран (4:3)</PresentationFormat>
  <Paragraphs>20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Воздушный поток</vt:lpstr>
      <vt:lpstr>Бумажная</vt:lpstr>
      <vt:lpstr>1_Кутюр</vt:lpstr>
      <vt:lpstr>Метро</vt:lpstr>
      <vt:lpstr>Горизонт</vt:lpstr>
      <vt:lpstr>Слайд 1</vt:lpstr>
      <vt:lpstr>Дом в Лигове, в котором знаменитая балерина Анна Павлова провела свои детские годы.</vt:lpstr>
      <vt:lpstr>Однажды мама отвела Аню в Мариинский театр. Где показывали  "Спящую красавицу" Петра Ильича Чайковского.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Ланкина</dc:creator>
  <cp:lastModifiedBy>Ириночка</cp:lastModifiedBy>
  <cp:revision>111</cp:revision>
  <dcterms:created xsi:type="dcterms:W3CDTF">2012-07-03T19:00:01Z</dcterms:created>
  <dcterms:modified xsi:type="dcterms:W3CDTF">2020-04-04T04:28:23Z</dcterms:modified>
</cp:coreProperties>
</file>