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</p:sldMasterIdLst>
  <p:notesMasterIdLst>
    <p:notesMasterId r:id="rId38"/>
  </p:notesMasterIdLst>
  <p:sldIdLst>
    <p:sldId id="342" r:id="rId12"/>
    <p:sldId id="344" r:id="rId13"/>
    <p:sldId id="346" r:id="rId14"/>
    <p:sldId id="348" r:id="rId15"/>
    <p:sldId id="350" r:id="rId16"/>
    <p:sldId id="353" r:id="rId17"/>
    <p:sldId id="354" r:id="rId18"/>
    <p:sldId id="356" r:id="rId19"/>
    <p:sldId id="358" r:id="rId20"/>
    <p:sldId id="360" r:id="rId21"/>
    <p:sldId id="258" r:id="rId22"/>
    <p:sldId id="297" r:id="rId23"/>
    <p:sldId id="282" r:id="rId24"/>
    <p:sldId id="280" r:id="rId25"/>
    <p:sldId id="283" r:id="rId26"/>
    <p:sldId id="284" r:id="rId27"/>
    <p:sldId id="363" r:id="rId28"/>
    <p:sldId id="364" r:id="rId29"/>
    <p:sldId id="292" r:id="rId30"/>
    <p:sldId id="336" r:id="rId31"/>
    <p:sldId id="337" r:id="rId32"/>
    <p:sldId id="338" r:id="rId33"/>
    <p:sldId id="293" r:id="rId34"/>
    <p:sldId id="339" r:id="rId35"/>
    <p:sldId id="340" r:id="rId36"/>
    <p:sldId id="36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B8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presProps" Target="presProps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DCFF2-71CA-43CF-B467-8FD4FA7747E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F5AF7-433F-4473-BB7E-F0857ED41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7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59512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26565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4910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51493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8581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92592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87936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03191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21522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17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90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42819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3181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39607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0509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87925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5861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4174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28834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112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1225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42519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99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657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898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84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677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597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84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819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102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375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2955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9863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754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8961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4653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7448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390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06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3832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9520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705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3095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2401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096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279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902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1490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42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863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9311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761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7887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308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0952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7124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4421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4687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33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4946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023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910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3036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992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2067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3770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6576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204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391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9758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4382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6437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206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8263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128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66428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57673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0703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216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686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5669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51102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37326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07365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134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9276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5081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4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84905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26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32112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3977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96212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83523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1679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9856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2228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1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7023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09648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46556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2863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04810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2459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0706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4397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8331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69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7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8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9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3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6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43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6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42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1C2F-9974-4096-BAEC-2256054104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64A-1BAD-42A6-B992-58E40795E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43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%D0%9A%D1%83%D0%BD%D1%81%D1%82%D0%BA%D0%B0%D0%BC%D0%B5%D1%80%D0%B0._%D0%B8_%D0%90%D0%9D.jpg?uselang=ru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7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10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AT HOME</a:t>
            </a:r>
            <a:endParaRPr lang="ru-RU" sz="10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1930353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landscapingscotland.com/wp-content/uploads/2008/09/garden_desig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85860"/>
            <a:ext cx="7929586" cy="52657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857356" y="428604"/>
            <a:ext cx="571504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garden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3103106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000" y="1440160"/>
            <a:ext cx="8784976" cy="764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</a:t>
            </a:r>
            <a:r>
              <a:rPr lang="en-US" sz="2800" b="1" dirty="0" smtClean="0"/>
              <a:t> minute</a:t>
            </a:r>
            <a:endParaRPr lang="ru-RU" sz="2800" b="1" dirty="0"/>
          </a:p>
        </p:txBody>
      </p:sp>
      <p:sp>
        <p:nvSpPr>
          <p:cNvPr id="5" name="Овал 4"/>
          <p:cNvSpPr/>
          <p:nvPr/>
        </p:nvSpPr>
        <p:spPr>
          <a:xfrm>
            <a:off x="172620" y="1440160"/>
            <a:ext cx="684604" cy="7647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144016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Numbers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00392" y="6453336"/>
            <a:ext cx="1043608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1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89566 0.00532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74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9324" y="5688632"/>
            <a:ext cx="8784976" cy="764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30</a:t>
            </a:r>
            <a:r>
              <a:rPr lang="en-US" sz="2800" b="1" dirty="0"/>
              <a:t> </a:t>
            </a:r>
            <a:r>
              <a:rPr lang="en-US" sz="2800" b="1" dirty="0" smtClean="0"/>
              <a:t>seconds</a:t>
            </a:r>
            <a:endParaRPr lang="ru-RU" sz="2800" b="1" dirty="0"/>
          </a:p>
        </p:txBody>
      </p:sp>
      <p:sp>
        <p:nvSpPr>
          <p:cNvPr id="5" name="Овал 4"/>
          <p:cNvSpPr/>
          <p:nvPr/>
        </p:nvSpPr>
        <p:spPr>
          <a:xfrm>
            <a:off x="159324" y="5688632"/>
            <a:ext cx="684604" cy="7647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8" y="-2934"/>
            <a:ext cx="9144000" cy="9836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200" dirty="0" smtClean="0">
                <a:solidFill>
                  <a:srgbClr val="FF0000"/>
                </a:solidFill>
                <a:latin typeface="Arial Black" pitchFamily="34" charset="0"/>
              </a:rPr>
              <a:t>2.What </a:t>
            </a:r>
            <a:r>
              <a:rPr lang="en-US" sz="4200" dirty="0">
                <a:solidFill>
                  <a:srgbClr val="FF0000"/>
                </a:solidFill>
                <a:latin typeface="Arial Black" pitchFamily="34" charset="0"/>
              </a:rPr>
              <a:t>do you </a:t>
            </a:r>
            <a:r>
              <a:rPr lang="en-US" sz="4200" dirty="0" smtClean="0">
                <a:solidFill>
                  <a:srgbClr val="FF0000"/>
                </a:solidFill>
                <a:latin typeface="Arial Black" pitchFamily="34" charset="0"/>
              </a:rPr>
              <a:t>see?</a:t>
            </a:r>
            <a:endParaRPr lang="en-US" sz="4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00392" y="6453336"/>
            <a:ext cx="1043608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2555776" cy="2237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Объект 3"/>
          <p:cNvPicPr>
            <a:picLocks noGrp="1"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1196753"/>
            <a:ext cx="2376264" cy="1944216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1672" y="1196753"/>
            <a:ext cx="3000524" cy="194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251" y="3745507"/>
            <a:ext cx="2735163" cy="19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7102" y="3786353"/>
            <a:ext cx="2204832" cy="185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718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89566 0.00532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74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60432" y="6497960"/>
            <a:ext cx="68356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85860"/>
            <a:ext cx="9144000" cy="143047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r>
              <a:rPr lang="en-US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Guess the words</a:t>
            </a:r>
            <a:endParaRPr lang="ru-RU" sz="42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786190"/>
            <a:ext cx="9144000" cy="164478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endParaRPr lang="ru-RU" sz="42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1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00166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g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5" name="Овал 4"/>
          <p:cNvSpPr/>
          <p:nvPr/>
        </p:nvSpPr>
        <p:spPr>
          <a:xfrm>
            <a:off x="2714612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f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6" name="Овал 5"/>
          <p:cNvSpPr/>
          <p:nvPr/>
        </p:nvSpPr>
        <p:spPr>
          <a:xfrm>
            <a:off x="285720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 </a:t>
            </a:r>
            <a:r>
              <a:rPr lang="en-US" sz="5400" dirty="0"/>
              <a:t>e</a:t>
            </a:r>
            <a:endParaRPr lang="ru-RU" sz="5400" dirty="0"/>
          </a:p>
        </p:txBody>
      </p:sp>
      <p:sp>
        <p:nvSpPr>
          <p:cNvPr id="7" name="Овал 6"/>
          <p:cNvSpPr/>
          <p:nvPr/>
        </p:nvSpPr>
        <p:spPr>
          <a:xfrm>
            <a:off x="5220072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d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8" name="Овал 7"/>
          <p:cNvSpPr/>
          <p:nvPr/>
        </p:nvSpPr>
        <p:spPr>
          <a:xfrm>
            <a:off x="6357950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i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9" name="Овал 8"/>
          <p:cNvSpPr/>
          <p:nvPr/>
        </p:nvSpPr>
        <p:spPr>
          <a:xfrm>
            <a:off x="3929058" y="2720164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r</a:t>
            </a:r>
            <a:endParaRPr lang="ru-RU" sz="5400" dirty="0"/>
          </a:p>
        </p:txBody>
      </p:sp>
      <p:sp>
        <p:nvSpPr>
          <p:cNvPr id="12" name="Овал 11"/>
          <p:cNvSpPr/>
          <p:nvPr/>
        </p:nvSpPr>
        <p:spPr>
          <a:xfrm>
            <a:off x="266223" y="2724473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F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3" name="Овал 12"/>
          <p:cNvSpPr/>
          <p:nvPr/>
        </p:nvSpPr>
        <p:spPr>
          <a:xfrm>
            <a:off x="1457165" y="2724473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r</a:t>
            </a:r>
            <a:r>
              <a:rPr lang="ru-RU" sz="6000" b="1" dirty="0" smtClean="0"/>
              <a:t>  </a:t>
            </a:r>
            <a:endParaRPr lang="ru-RU" sz="6000" b="1" dirty="0"/>
          </a:p>
        </p:txBody>
      </p:sp>
      <p:sp>
        <p:nvSpPr>
          <p:cNvPr id="14" name="Овал 13"/>
          <p:cNvSpPr/>
          <p:nvPr/>
        </p:nvSpPr>
        <p:spPr>
          <a:xfrm>
            <a:off x="2681301" y="2724473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i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5" name="Овал 14"/>
          <p:cNvSpPr/>
          <p:nvPr/>
        </p:nvSpPr>
        <p:spPr>
          <a:xfrm>
            <a:off x="3895757" y="2724473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d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6" name="Овал 15"/>
          <p:cNvSpPr/>
          <p:nvPr/>
        </p:nvSpPr>
        <p:spPr>
          <a:xfrm>
            <a:off x="5220072" y="2737725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g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7" name="Овал 16"/>
          <p:cNvSpPr/>
          <p:nvPr/>
        </p:nvSpPr>
        <p:spPr>
          <a:xfrm>
            <a:off x="6317934" y="2772242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e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34304" y="5589240"/>
            <a:ext cx="3671800" cy="86409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furniture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7524328" y="6021288"/>
            <a:ext cx="1152128" cy="432048"/>
          </a:xfrm>
          <a:prstGeom prst="actionButtonForwardNext">
            <a:avLst/>
          </a:prstGeom>
          <a:solidFill>
            <a:srgbClr val="92D05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58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6030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e</a:t>
            </a:r>
            <a:endParaRPr lang="ru-RU" sz="5400" b="1" dirty="0"/>
          </a:p>
        </p:txBody>
      </p:sp>
      <p:sp>
        <p:nvSpPr>
          <p:cNvPr id="5" name="Овал 4"/>
          <p:cNvSpPr/>
          <p:nvPr/>
        </p:nvSpPr>
        <p:spPr>
          <a:xfrm>
            <a:off x="1500166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g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6" name="Овал 5"/>
          <p:cNvSpPr/>
          <p:nvPr/>
        </p:nvSpPr>
        <p:spPr>
          <a:xfrm>
            <a:off x="2714612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a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7" name="Овал 6"/>
          <p:cNvSpPr/>
          <p:nvPr/>
        </p:nvSpPr>
        <p:spPr>
          <a:xfrm>
            <a:off x="5143504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g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8" name="Овал 7"/>
          <p:cNvSpPr/>
          <p:nvPr/>
        </p:nvSpPr>
        <p:spPr>
          <a:xfrm>
            <a:off x="6357950" y="2714620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r</a:t>
            </a:r>
            <a:endParaRPr lang="ru-RU" sz="5400" b="1" dirty="0"/>
          </a:p>
        </p:txBody>
      </p:sp>
      <p:sp>
        <p:nvSpPr>
          <p:cNvPr id="9" name="Овал 8"/>
          <p:cNvSpPr/>
          <p:nvPr/>
        </p:nvSpPr>
        <p:spPr>
          <a:xfrm>
            <a:off x="3929058" y="2720164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a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12" name="Овал 11"/>
          <p:cNvSpPr/>
          <p:nvPr/>
        </p:nvSpPr>
        <p:spPr>
          <a:xfrm>
            <a:off x="278226" y="2720164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g</a:t>
            </a:r>
            <a:endParaRPr lang="ru-RU" sz="6000" b="1" dirty="0"/>
          </a:p>
        </p:txBody>
      </p:sp>
      <p:sp>
        <p:nvSpPr>
          <p:cNvPr id="13" name="Овал 12"/>
          <p:cNvSpPr/>
          <p:nvPr/>
        </p:nvSpPr>
        <p:spPr>
          <a:xfrm>
            <a:off x="1478013" y="2714620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a</a:t>
            </a:r>
            <a:r>
              <a:rPr lang="ru-RU" sz="6000" b="1" dirty="0" smtClean="0"/>
              <a:t>  </a:t>
            </a:r>
            <a:endParaRPr lang="ru-RU" sz="6000" b="1" dirty="0"/>
          </a:p>
        </p:txBody>
      </p:sp>
      <p:sp>
        <p:nvSpPr>
          <p:cNvPr id="14" name="Овал 13"/>
          <p:cNvSpPr/>
          <p:nvPr/>
        </p:nvSpPr>
        <p:spPr>
          <a:xfrm>
            <a:off x="2724302" y="2720164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r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5" name="Овал 14"/>
          <p:cNvSpPr/>
          <p:nvPr/>
        </p:nvSpPr>
        <p:spPr>
          <a:xfrm>
            <a:off x="3919368" y="2747246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a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6" name="Овал 15"/>
          <p:cNvSpPr/>
          <p:nvPr/>
        </p:nvSpPr>
        <p:spPr>
          <a:xfrm>
            <a:off x="5153194" y="2720164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 </a:t>
            </a:r>
            <a:r>
              <a:rPr lang="en-US" sz="6000" b="1" dirty="0" smtClean="0"/>
              <a:t>g</a:t>
            </a:r>
            <a:endParaRPr lang="ru-RU" sz="6000" b="1" dirty="0"/>
          </a:p>
        </p:txBody>
      </p:sp>
      <p:sp>
        <p:nvSpPr>
          <p:cNvPr id="17" name="Овал 16"/>
          <p:cNvSpPr/>
          <p:nvPr/>
        </p:nvSpPr>
        <p:spPr>
          <a:xfrm>
            <a:off x="6325708" y="2712452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e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99592" y="5589240"/>
            <a:ext cx="3671800" cy="86409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Place for car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7524328" y="6021288"/>
            <a:ext cx="1152128" cy="432048"/>
          </a:xfrm>
          <a:prstGeom prst="actionButtonForwardNext">
            <a:avLst/>
          </a:prstGeom>
          <a:solidFill>
            <a:srgbClr val="92D05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83568" y="476672"/>
            <a:ext cx="828092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55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12387" y="2757639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l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5" name="Овал 4"/>
          <p:cNvSpPr/>
          <p:nvPr/>
        </p:nvSpPr>
        <p:spPr>
          <a:xfrm>
            <a:off x="2158440" y="2720164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h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6" name="Овал 5"/>
          <p:cNvSpPr/>
          <p:nvPr/>
        </p:nvSpPr>
        <p:spPr>
          <a:xfrm>
            <a:off x="3354544" y="2720164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a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9" name="Овал 8"/>
          <p:cNvSpPr/>
          <p:nvPr/>
        </p:nvSpPr>
        <p:spPr>
          <a:xfrm>
            <a:off x="4606104" y="2720164"/>
            <a:ext cx="122413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l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12" name="Овал 11"/>
          <p:cNvSpPr/>
          <p:nvPr/>
        </p:nvSpPr>
        <p:spPr>
          <a:xfrm>
            <a:off x="909816" y="2720164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H</a:t>
            </a:r>
            <a:endParaRPr lang="ru-RU" sz="6000" b="1" dirty="0"/>
          </a:p>
        </p:txBody>
      </p:sp>
      <p:sp>
        <p:nvSpPr>
          <p:cNvPr id="13" name="Овал 12"/>
          <p:cNvSpPr/>
          <p:nvPr/>
        </p:nvSpPr>
        <p:spPr>
          <a:xfrm>
            <a:off x="2127035" y="2735257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a</a:t>
            </a:r>
            <a:r>
              <a:rPr lang="ru-RU" sz="6000" b="1" dirty="0" smtClean="0"/>
              <a:t>  </a:t>
            </a:r>
            <a:endParaRPr lang="ru-RU" sz="6000" b="1" dirty="0"/>
          </a:p>
        </p:txBody>
      </p:sp>
      <p:sp>
        <p:nvSpPr>
          <p:cNvPr id="14" name="Овал 13"/>
          <p:cNvSpPr/>
          <p:nvPr/>
        </p:nvSpPr>
        <p:spPr>
          <a:xfrm>
            <a:off x="3381968" y="2757639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l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5" name="Овал 14"/>
          <p:cNvSpPr/>
          <p:nvPr/>
        </p:nvSpPr>
        <p:spPr>
          <a:xfrm>
            <a:off x="4606104" y="2720164"/>
            <a:ext cx="1224136" cy="10801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l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34304" y="5589240"/>
            <a:ext cx="3671800" cy="86409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room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7524328" y="6021288"/>
            <a:ext cx="1152128" cy="432048"/>
          </a:xfrm>
          <a:prstGeom prst="actionButtonForwardNext">
            <a:avLst/>
          </a:prstGeom>
          <a:solidFill>
            <a:srgbClr val="92D05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83568" y="476672"/>
            <a:ext cx="828092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73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4580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Ванная комната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071810"/>
            <a:ext cx="8424936" cy="857256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Ванна + комната</a:t>
            </a:r>
          </a:p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7158" y="4143380"/>
            <a:ext cx="8358246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bathroom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22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4580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Спальня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071810"/>
            <a:ext cx="8424936" cy="857256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кровать + комната</a:t>
            </a:r>
          </a:p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7158" y="4143380"/>
            <a:ext cx="8358246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bedroom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6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4580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A </a:t>
            </a:r>
            <a:r>
              <a:rPr lang="ru-RU" sz="3600" b="1" dirty="0" smtClean="0">
                <a:solidFill>
                  <a:srgbClr val="FF0000"/>
                </a:solidFill>
              </a:rPr>
              <a:t>/ </a:t>
            </a:r>
            <a:r>
              <a:rPr lang="en-US" sz="3600" b="1" dirty="0" smtClean="0">
                <a:solidFill>
                  <a:srgbClr val="FF0000"/>
                </a:solidFill>
              </a:rPr>
              <a:t>an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071810"/>
            <a:ext cx="8424936" cy="857256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cat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7158" y="4143380"/>
            <a:ext cx="8358246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cat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16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hanahouseplans.com/gh/wp-content/uploads/2013/10/ghana-house-plan-naanorley-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00042"/>
            <a:ext cx="7793153" cy="4286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643042" y="4857760"/>
            <a:ext cx="571504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house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9437930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4580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A </a:t>
            </a:r>
            <a:r>
              <a:rPr lang="ru-RU" sz="3600" b="1" dirty="0" smtClean="0">
                <a:solidFill>
                  <a:srgbClr val="FF0000"/>
                </a:solidFill>
              </a:rPr>
              <a:t>/ </a:t>
            </a:r>
            <a:r>
              <a:rPr lang="en-US" sz="3600" b="1" dirty="0" smtClean="0">
                <a:solidFill>
                  <a:srgbClr val="FF0000"/>
                </a:solidFill>
              </a:rPr>
              <a:t>an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071810"/>
            <a:ext cx="8424936" cy="857256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apple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0218" y="4143380"/>
            <a:ext cx="8358246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 apple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0" name="AutoShape 4" descr="https://upload.wikimedia.org/wikipedia/commons/thumb/7/7f/%D0%9A%D1%83%D0%BD%D1%81%D1%82%D0%BA%D0%B0%D0%BC%D0%B5%D1%80%D0%B0._%D0%B8_%D0%90%D0%9D.jpg/220px-%D0%9A%D1%83%D0%BD%D1%81%D1%82%D0%BA%D0%B0%D0%BC%D0%B5%D1%80%D0%B0._%D0%B8_%D0%90%D0%9D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30175" y="-700088"/>
            <a:ext cx="2095500" cy="1466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4580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A </a:t>
            </a:r>
            <a:r>
              <a:rPr lang="ru-RU" sz="3600" b="1" dirty="0" smtClean="0">
                <a:solidFill>
                  <a:srgbClr val="FF0000"/>
                </a:solidFill>
              </a:rPr>
              <a:t>/ </a:t>
            </a:r>
            <a:r>
              <a:rPr lang="en-US" sz="3600" b="1" dirty="0" smtClean="0">
                <a:solidFill>
                  <a:srgbClr val="FF0000"/>
                </a:solidFill>
              </a:rPr>
              <a:t>an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071810"/>
            <a:ext cx="8424936" cy="857256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boy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0218" y="4143380"/>
            <a:ext cx="8358246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boy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79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4580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A </a:t>
            </a:r>
            <a:r>
              <a:rPr lang="ru-RU" sz="3600" b="1" dirty="0" smtClean="0">
                <a:solidFill>
                  <a:srgbClr val="FF0000"/>
                </a:solidFill>
              </a:rPr>
              <a:t>/ </a:t>
            </a:r>
            <a:r>
              <a:rPr lang="en-US" sz="3600" b="1" dirty="0" smtClean="0">
                <a:solidFill>
                  <a:srgbClr val="FF0000"/>
                </a:solidFill>
              </a:rPr>
              <a:t>an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071810"/>
            <a:ext cx="8424936" cy="857256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house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0218" y="4143380"/>
            <a:ext cx="8358246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house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9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Две книги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0432" y="3071810"/>
            <a:ext cx="8715436" cy="11430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book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5720" y="4357694"/>
            <a:ext cx="8572560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Two books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16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девять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девочек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0432" y="3071810"/>
            <a:ext cx="8715436" cy="11430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girl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5720" y="4357694"/>
            <a:ext cx="8572560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Nine girls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1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пять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мальчиков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0432" y="3071810"/>
            <a:ext cx="8715436" cy="11430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boy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5720" y="4357694"/>
            <a:ext cx="8572560" cy="785818"/>
          </a:xfrm>
          <a:prstGeom prst="roundRect">
            <a:avLst/>
          </a:prstGeom>
          <a:solidFill>
            <a:srgbClr val="00B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Five boys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3" name="Управляющая кнопка: назад 22">
            <a:hlinkClick r:id="rId3" action="ppaction://hlinksldjump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2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60432" y="6497960"/>
            <a:ext cx="68356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76672"/>
            <a:ext cx="9144000" cy="173788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200" dirty="0">
              <a:solidFill>
                <a:prstClr val="black">
                  <a:lumMod val="95000"/>
                  <a:lumOff val="5000"/>
                </a:prst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4864"/>
            <a:ext cx="9144000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214554"/>
            <a:ext cx="9144000" cy="1428760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Thanks for your attention!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kletzcontracting.com/images/houseHall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1994" y="105907"/>
            <a:ext cx="4064325" cy="6555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14348" y="2357430"/>
            <a:ext cx="335761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hall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682803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designbyu.com/wp-content/uploads/2014/07/small-kitchens-decor-plan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142984"/>
            <a:ext cx="6786610" cy="5549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000232" y="214290"/>
            <a:ext cx="571504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kitchen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1994711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offeepots.info/wp-content/uploads/2014/10/dining-room-table-clipart-image-antique-exciting-round-dining-room-table-sets-vangviet-interior--overvi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71546"/>
            <a:ext cx="7391479" cy="5510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786050" y="214290"/>
            <a:ext cx="571504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dining room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2579941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www.nallau.com/wp-content/uploads/living-room-classi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285728"/>
            <a:ext cx="7334302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928794" y="5500702"/>
            <a:ext cx="571504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living room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6173447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g1.delfi.ua/images/pix/file1887156_pintura-quarto-cor-verde-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57166"/>
            <a:ext cx="7310454" cy="5117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5429264"/>
            <a:ext cx="571504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bedroom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925508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zenawood.com/wp-content/uploads/bathroom-decoration-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7286676" cy="5883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643174" y="214290"/>
            <a:ext cx="571504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bathroom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612546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leboisgonon.com/wp-content/uploads/2012/07/Garage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85728"/>
            <a:ext cx="7704345" cy="5891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071670" y="5572140"/>
            <a:ext cx="571504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garage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2289930"/>
      </p:ext>
    </p:extLst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</TotalTime>
  <Words>146</Words>
  <Application>Microsoft Office PowerPoint</Application>
  <PresentationFormat>Экран (4:3)</PresentationFormat>
  <Paragraphs>95</Paragraphs>
  <Slides>26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26</vt:i4>
      </vt:variant>
    </vt:vector>
  </HeadingPairs>
  <TitlesOfParts>
    <vt:vector size="41" baseType="lpstr">
      <vt:lpstr>Arial</vt:lpstr>
      <vt:lpstr>Arial Black</vt:lpstr>
      <vt:lpstr>Arial Rounded MT Bold</vt:lpstr>
      <vt:lpstr>Calibri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AT HOME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</dc:creator>
  <cp:lastModifiedBy>user</cp:lastModifiedBy>
  <cp:revision>112</cp:revision>
  <dcterms:modified xsi:type="dcterms:W3CDTF">2020-04-04T00:28:49Z</dcterms:modified>
</cp:coreProperties>
</file>