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4" r:id="rId15"/>
  </p:sldIdLst>
  <p:sldSz cx="9144000" cy="6858000" type="screen4x3"/>
  <p:notesSz cx="6858000" cy="9144000"/>
  <p:embeddedFontLst>
    <p:embeddedFont>
      <p:font typeface="BeeskneesCTT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F915C-44CF-46D1-938E-93BFC7874CA4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13D3-14A0-4FBB-BDFF-829ACE54A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178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4.wav"/><Relationship Id="rId5" Type="http://schemas.openxmlformats.org/officeDocument/2006/relationships/slide" Target="slide6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slide" Target="slide8.xml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1928802"/>
            <a:ext cx="7772400" cy="264320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  <a:ea typeface="+mj-ea"/>
                <a:cs typeface="+mj-cs"/>
              </a:rPr>
              <a:t> 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eeskneesCTT" pitchFamily="2" charset="0"/>
              <a:ea typeface="+mj-ea"/>
              <a:cs typeface="+mj-cs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491880" y="4357694"/>
            <a:ext cx="4824536" cy="2000264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Автор: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Пашкова Оксана Александровна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МБОУ «СШ№8»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Г. Нижневартовск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mtClean="0">
                <a:solidFill>
                  <a:schemeClr val="accent6">
                    <a:lumMod val="50000"/>
                  </a:schemeClr>
                </a:solidFill>
              </a:rPr>
              <a:t>2020 год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6074" y="1104784"/>
            <a:ext cx="7056326" cy="3389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Здорово.wav"/>
            </a:hlinkClick>
          </p:cNvPr>
          <p:cNvSpPr/>
          <p:nvPr/>
        </p:nvSpPr>
        <p:spPr>
          <a:xfrm>
            <a:off x="4283968" y="4332023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6530847" y="184482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4788024" y="1029741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763688" y="921701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073908" y="35010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200"/>
              <a:gd name="adj2" fmla="val 10821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ст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рик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429124" y="422274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6500826" y="1772816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5" name="Это верно.wav"/>
            </a:hlinkClick>
          </p:cNvPr>
          <p:cNvSpPr/>
          <p:nvPr/>
        </p:nvSpPr>
        <p:spPr>
          <a:xfrm>
            <a:off x="4572000" y="10001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547664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128072" y="364331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513"/>
              <a:gd name="adj2" fmla="val 10821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ч..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нил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429124" y="4256106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Отлично.wav"/>
            </a:hlinkClick>
          </p:cNvPr>
          <p:cNvSpPr/>
          <p:nvPr/>
        </p:nvSpPr>
        <p:spPr>
          <a:xfrm>
            <a:off x="6500826" y="146705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4247677" y="9696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475656" y="908720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080958" y="328498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4886"/>
              <a:gd name="adj2" fmla="val 10821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</a:rPr>
              <a:t>л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..вил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092997" y="436510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6588224" y="236828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5072066" y="112474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1893075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" action="ppaction://hlinkshowjump?jump=nextslide" highlightClick="1">
              <a:snd r:embed="rId5" name="Это верно.wav"/>
            </a:hlinkClick>
          </p:cNvPr>
          <p:cNvSpPr/>
          <p:nvPr/>
        </p:nvSpPr>
        <p:spPr>
          <a:xfrm>
            <a:off x="6084168" y="3769277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200"/>
              <a:gd name="adj2" fmla="val 11070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р..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довой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 highlightClick="1"/>
          </p:cNvPr>
          <p:cNvSpPr/>
          <p:nvPr/>
        </p:nvSpPr>
        <p:spPr>
          <a:xfrm>
            <a:off x="7874108" y="77247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72685" y="1700808"/>
            <a:ext cx="6601423" cy="213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957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115616" y="428604"/>
            <a:ext cx="7272808" cy="3214710"/>
          </a:xfrm>
          <a:prstGeom prst="cloudCallout">
            <a:avLst>
              <a:gd name="adj1" fmla="val -15608"/>
              <a:gd name="adj2" fmla="val 7395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Nautilus Pompilius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785794"/>
            <a:ext cx="61206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Ребята!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Я приготовила для вас игру. Она нетрудная, но хочу вас предупредить, если вы неверно ответите на вопрос, то начнёте игру с самого начала.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Желаю удачи!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Пятно 2 5">
            <a:hlinkClick r:id="rId2" action="ppaction://hlinksldjump"/>
          </p:cNvPr>
          <p:cNvSpPr/>
          <p:nvPr/>
        </p:nvSpPr>
        <p:spPr>
          <a:xfrm>
            <a:off x="5000628" y="4214818"/>
            <a:ext cx="2928958" cy="1143008"/>
          </a:xfrm>
          <a:prstGeom prst="irregularSeal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Играть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Управляющая кнопка: сведения 1">
            <a:hlinkClick r:id="" action="ppaction://noaction" highlightClick="1"/>
          </p:cNvPr>
          <p:cNvSpPr/>
          <p:nvPr/>
        </p:nvSpPr>
        <p:spPr>
          <a:xfrm>
            <a:off x="539552" y="428604"/>
            <a:ext cx="36004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71472" y="71414"/>
            <a:ext cx="5872736" cy="3357586"/>
          </a:xfrm>
          <a:prstGeom prst="cloudCallout">
            <a:avLst>
              <a:gd name="adj1" fmla="val -1421"/>
              <a:gd name="adj2" fmla="val 8018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Nautilus Pompilius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642918"/>
            <a:ext cx="45005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Если буква гласная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Вызвала сомнение,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Ты её немедленно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Поставь под ударение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582162" y="3286123"/>
            <a:ext cx="4839465" cy="1702653"/>
            <a:chOff x="3941794" y="3786191"/>
            <a:chExt cx="4839465" cy="1702653"/>
          </a:xfrm>
        </p:grpSpPr>
        <p:sp>
          <p:nvSpPr>
            <p:cNvPr id="6" name="TextBox 5"/>
            <p:cNvSpPr txBox="1"/>
            <p:nvPr/>
          </p:nvSpPr>
          <p:spPr>
            <a:xfrm>
              <a:off x="3941794" y="3857628"/>
              <a:ext cx="483946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Тр…</a:t>
              </a:r>
              <a:r>
                <a:rPr lang="ru-RU" sz="2800" b="1" dirty="0" err="1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ва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– тр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а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вы – тр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а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ва.</a:t>
              </a:r>
            </a:p>
            <a:p>
              <a:pPr algn="ctr"/>
              <a:endParaRPr lang="ru-RU" sz="8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endParaRPr>
            </a:p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Л…жать – л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ё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жа – л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е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жать.</a:t>
              </a:r>
            </a:p>
            <a:p>
              <a:pPr algn="ctr"/>
              <a:endParaRPr lang="ru-RU" sz="8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endParaRPr>
            </a:p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З…</a:t>
              </a:r>
              <a:r>
                <a:rPr lang="ru-RU" sz="2800" b="1" dirty="0" err="1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лёный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– з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е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лень – з</a:t>
              </a:r>
              <a:r>
                <a:rPr lang="ru-RU" sz="2800" b="1" u="sng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е</a:t>
              </a:r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лёный.</a:t>
              </a:r>
              <a:endParaRPr lang="ru-RU" sz="2800" b="1" dirty="0">
                <a:solidFill>
                  <a:schemeClr val="accent6">
                    <a:lumMod val="50000"/>
                  </a:schemeClr>
                </a:solidFill>
                <a:latin typeface="+mn-lt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6343925" y="3800215"/>
              <a:ext cx="142876" cy="114827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6120653" y="4964918"/>
              <a:ext cx="142876" cy="7143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Пятно 2 9">
            <a:hlinkClick r:id="rId2" action="ppaction://hlinksldjump"/>
          </p:cNvPr>
          <p:cNvSpPr/>
          <p:nvPr/>
        </p:nvSpPr>
        <p:spPr>
          <a:xfrm>
            <a:off x="4250529" y="4988776"/>
            <a:ext cx="3071834" cy="1143008"/>
          </a:xfrm>
          <a:prstGeom prst="irregularSeal2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Сначала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572000" y="3971016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Отлично.wav"/>
            </a:hlinkClick>
          </p:cNvPr>
          <p:cNvSpPr/>
          <p:nvPr/>
        </p:nvSpPr>
        <p:spPr>
          <a:xfrm>
            <a:off x="4716016" y="10001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516216" y="2022857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893075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536095" y="3933056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513"/>
              <a:gd name="adj2" fmla="val 10738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лодой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23127" y="4250537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6500826" y="191683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4572000" y="100145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5" action="ppaction://hlinksldjump" highlightClick="1">
              <a:snd r:embed="rId6" name="Это верно.wav"/>
            </a:hlinkClick>
          </p:cNvPr>
          <p:cNvSpPr/>
          <p:nvPr/>
        </p:nvSpPr>
        <p:spPr>
          <a:xfrm>
            <a:off x="1691680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6038749" y="364331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200"/>
              <a:gd name="adj2" fmla="val 10655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чной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Здорово.wav"/>
            </a:hlinkClick>
          </p:cNvPr>
          <p:cNvSpPr/>
          <p:nvPr/>
        </p:nvSpPr>
        <p:spPr>
          <a:xfrm>
            <a:off x="4644008" y="400506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6500826" y="171448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4572000" y="10001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893075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300192" y="35010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4259"/>
              <a:gd name="adj2" fmla="val 109045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ж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ра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429124" y="4250537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6153908" y="3429000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4868024" y="10001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5" action="ppaction://hlinksldjump" highlightClick="1">
              <a:snd r:embed="rId6" name="Отлично.wav"/>
            </a:hlinkClick>
          </p:cNvPr>
          <p:cNvSpPr/>
          <p:nvPr/>
        </p:nvSpPr>
        <p:spPr>
          <a:xfrm>
            <a:off x="1893075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6500826" y="184482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200"/>
              <a:gd name="adj2" fmla="val 10738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стр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..ла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429124" y="4231600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Это верно.wav"/>
            </a:hlinkClick>
          </p:cNvPr>
          <p:cNvSpPr/>
          <p:nvPr/>
        </p:nvSpPr>
        <p:spPr>
          <a:xfrm>
            <a:off x="6470714" y="184482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4572000" y="1007433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691680" y="836712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6072198" y="3624377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827"/>
              <a:gd name="adj2" fmla="val 10821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зв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нил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Верно.wav"/>
            </a:hlinkClick>
          </p:cNvPr>
          <p:cNvSpPr/>
          <p:nvPr/>
        </p:nvSpPr>
        <p:spPr>
          <a:xfrm>
            <a:off x="4214810" y="436510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6500826" y="184482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4644008" y="1000108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1547664" y="908720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938652" y="3643314"/>
            <a:ext cx="1285884" cy="1214446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>
              <a:gd name="adj1" fmla="val 5200"/>
              <a:gd name="adj2" fmla="val 109045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ш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..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156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BeeskneesCTT</vt:lpstr>
      <vt:lpstr>Nautilus Pompilius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Безударные гласные</dc:title>
  <dc:creator>Фокина Лидия Петровна</dc:creator>
  <cp:keywords>Интерактивная игра</cp:keywords>
  <cp:lastModifiedBy>Настя</cp:lastModifiedBy>
  <cp:revision>37</cp:revision>
  <dcterms:created xsi:type="dcterms:W3CDTF">2014-06-24T15:51:35Z</dcterms:created>
  <dcterms:modified xsi:type="dcterms:W3CDTF">2020-04-04T04:50:55Z</dcterms:modified>
</cp:coreProperties>
</file>