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6" r:id="rId10"/>
    <p:sldId id="264" r:id="rId11"/>
    <p:sldId id="265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25A6-ECCD-471A-8013-4D61294C0A3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AE180-E271-4AEF-8A00-A3176158E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25A6-ECCD-471A-8013-4D61294C0A3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AE180-E271-4AEF-8A00-A3176158E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25A6-ECCD-471A-8013-4D61294C0A3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AE180-E271-4AEF-8A00-A3176158E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25A6-ECCD-471A-8013-4D61294C0A3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AE180-E271-4AEF-8A00-A3176158E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25A6-ECCD-471A-8013-4D61294C0A3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AE180-E271-4AEF-8A00-A3176158E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25A6-ECCD-471A-8013-4D61294C0A3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AE180-E271-4AEF-8A00-A3176158E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25A6-ECCD-471A-8013-4D61294C0A3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AE180-E271-4AEF-8A00-A3176158E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25A6-ECCD-471A-8013-4D61294C0A3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AE180-E271-4AEF-8A00-A3176158E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25A6-ECCD-471A-8013-4D61294C0A3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AE180-E271-4AEF-8A00-A3176158E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25A6-ECCD-471A-8013-4D61294C0A3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AE180-E271-4AEF-8A00-A3176158E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25A6-ECCD-471A-8013-4D61294C0A3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AE180-E271-4AEF-8A00-A3176158E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D25A6-ECCD-471A-8013-4D61294C0A3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AE180-E271-4AEF-8A00-A3176158E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2890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Повторение: «Что ты знаешь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 лексическом значении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 и составе слова?»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4357694"/>
            <a:ext cx="4286280" cy="2000264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Корнеева Е.П. </a:t>
            </a:r>
          </a:p>
          <a:p>
            <a:pPr algn="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Школа №12 г.о. Самара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Открой учебник с. 94 упр.1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Допиши предложения, вставляя подходящие по смыслу синонимы.</a:t>
            </a:r>
          </a:p>
          <a:p>
            <a:pPr>
              <a:buFont typeface="+mj-lt"/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Расположите фамилии по … .</a:t>
            </a:r>
          </a:p>
          <a:p>
            <a:pPr>
              <a:buFont typeface="+mj-lt"/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Сперва надо … научиться, а потом уже взяться за книгу.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Проверьте себя.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Расположите фамилии по алфавиту .</a:t>
            </a:r>
          </a:p>
          <a:p>
            <a:pPr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Сперва надо азбуке научиться, а потом уже взяться за книгу.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 95 упр.2 (устно)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 95 упр.2 (устно)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357826"/>
            <a:ext cx="61722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143380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1214422"/>
            <a:ext cx="6172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96 упр. 5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000108"/>
            <a:ext cx="8429683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Откройте тетрадь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запишите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ds03.infourok.ru/uploads/ex/0e7b/00016e0a-dcc74e3d/img1.jpg"/>
          <p:cNvPicPr>
            <a:picLocks noChangeAspect="1" noChangeArrowheads="1"/>
          </p:cNvPicPr>
          <p:nvPr/>
        </p:nvPicPr>
        <p:blipFill>
          <a:blip r:embed="rId2"/>
          <a:srcRect l="17969" t="27084" r="12500" b="51041"/>
          <a:stretch>
            <a:fillRect/>
          </a:stretch>
        </p:blipFill>
        <p:spPr bwMode="auto">
          <a:xfrm>
            <a:off x="1285852" y="1285860"/>
            <a:ext cx="6357982" cy="1643074"/>
          </a:xfrm>
          <a:prstGeom prst="rect">
            <a:avLst/>
          </a:prstGeom>
          <a:noFill/>
        </p:spPr>
      </p:pic>
      <p:pic>
        <p:nvPicPr>
          <p:cNvPr id="1028" name="Picture 4" descr="https://xn--h1adoap0b.xn--p1ai/sites/default/files/styles/novosti/public/19%3A36%3A34/%D0%A1%D0%BB%D0%B0%D0%B9%D0%B47.JPG?itok=lxkpyQd8"/>
          <p:cNvPicPr>
            <a:picLocks noChangeAspect="1" noChangeArrowheads="1"/>
          </p:cNvPicPr>
          <p:nvPr/>
        </p:nvPicPr>
        <p:blipFill>
          <a:blip r:embed="rId3"/>
          <a:srcRect t="25715" b="24285"/>
          <a:stretch>
            <a:fillRect/>
          </a:stretch>
        </p:blipFill>
        <p:spPr bwMode="auto">
          <a:xfrm>
            <a:off x="1000100" y="3071810"/>
            <a:ext cx="7000924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Вставьте пропущенные буквы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запишите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 в тетрадь. Поставьте ударение.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214554"/>
            <a:ext cx="8429684" cy="391160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Словарь: кв…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ртира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п…нал, ср…да, д…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ревня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пл…ток, скор…, быстр…, г…рой, м…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д…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кабрь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р…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бята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вдру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Проверьте себя.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Словарь: квартира, пенал, среда, деревня, платок, скоро, быстро, герой, мечта, декабрь, ребята, вдруг.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3643306" y="1571612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5072066" y="1643050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6286512" y="1643050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7286644" y="1643050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1785918" y="2143116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714612" y="2143116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3786182" y="2143116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5500694" y="2143116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6929454" y="2143116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1571604" y="2643182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3143240" y="2643182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Откройте учебник с. 95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Новое словарное слово!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у́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ствовать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Составьте предложение с данным словом.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Выпишите однокоренные слова: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Небо, небесный, небытие, поднебесный, небылица.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Выпишите синонимы: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Громадный, большой, малюсенький, великий, огромный.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такое лексическое значение слова?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34023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тот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смысл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который содержит в себе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362" name="AutoShape 2" descr="http://moodle.tomedu.ru/pluginfile.php/42960/mod_page/content/1/%D0%B4%D0%BB%D1%8F%20%D0%B3%D0%BB%D0%B0%D0%B7%20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://moodle.tomedu.ru/pluginfile.php/42960/mod_page/content/1/%D0%B4%D0%BB%D1%8F%20%D0%B3%D0%BB%D0%B0%D0%B7%20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://moodle.tomedu.ru/pluginfile.php/42960/mod_page/content/1/%D0%B4%D0%BB%D1%8F%20%D0%B3%D0%BB%D0%B0%D0%B7%20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i.mycdn.me/i?r=AzEPZsRbOZEKgBhR0XGMT1Rk-JNV5WAjIaz82QwVZnTNR6aKTM5SRkZCeTgDn6uOyic"/>
          <p:cNvPicPr>
            <a:picLocks noChangeAspect="1" noChangeArrowheads="1"/>
          </p:cNvPicPr>
          <p:nvPr/>
        </p:nvPicPr>
        <p:blipFill>
          <a:blip r:embed="rId2"/>
          <a:srcRect l="8740" t="1541" r="9322" b="9084"/>
          <a:stretch>
            <a:fillRect/>
          </a:stretch>
        </p:blipFill>
        <p:spPr bwMode="auto">
          <a:xfrm>
            <a:off x="785786" y="428604"/>
            <a:ext cx="7710273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210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Повторение: «Что ты знаешь о лексическом значении слова и составе слова?» </vt:lpstr>
      <vt:lpstr>Откройте тетрадь и запишите:</vt:lpstr>
      <vt:lpstr>Вставьте пропущенные буквы и запишите слова в тетрадь. Поставьте ударение. </vt:lpstr>
      <vt:lpstr>Проверьте себя. </vt:lpstr>
      <vt:lpstr>Откройте учебник с. 95</vt:lpstr>
      <vt:lpstr>Выпишите однокоренные слова:</vt:lpstr>
      <vt:lpstr>Выпишите синонимы:</vt:lpstr>
      <vt:lpstr>Что такое лексическое значение слова?</vt:lpstr>
      <vt:lpstr>Слайд 9</vt:lpstr>
      <vt:lpstr>Открой учебник с. 94 упр.1 </vt:lpstr>
      <vt:lpstr>Проверьте себя. </vt:lpstr>
      <vt:lpstr>с. 95 упр.2 (устно)</vt:lpstr>
      <vt:lpstr>с. 95 упр.2 (устно)</vt:lpstr>
      <vt:lpstr>Домашнее задание 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Повторение: «Что ты знаешь о лексическом значении слова»</dc:title>
  <dc:creator>Пётр</dc:creator>
  <cp:lastModifiedBy>Пётр</cp:lastModifiedBy>
  <cp:revision>11</cp:revision>
  <dcterms:created xsi:type="dcterms:W3CDTF">2020-04-03T11:45:58Z</dcterms:created>
  <dcterms:modified xsi:type="dcterms:W3CDTF">2020-04-04T08:24:47Z</dcterms:modified>
</cp:coreProperties>
</file>