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3" r:id="rId4"/>
    <p:sldId id="262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85" d="100"/>
          <a:sy n="85" d="100"/>
        </p:scale>
        <p:origin x="1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8B63-E793-4FB3-8D4D-C26CEAAB5907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07F6-B3C7-400A-A682-22649BB53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300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8B63-E793-4FB3-8D4D-C26CEAAB5907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07F6-B3C7-400A-A682-22649BB53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045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8B63-E793-4FB3-8D4D-C26CEAAB5907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07F6-B3C7-400A-A682-22649BB53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874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8B63-E793-4FB3-8D4D-C26CEAAB5907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07F6-B3C7-400A-A682-22649BB53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169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8B63-E793-4FB3-8D4D-C26CEAAB5907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07F6-B3C7-400A-A682-22649BB53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837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8B63-E793-4FB3-8D4D-C26CEAAB5907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07F6-B3C7-400A-A682-22649BB53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051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8B63-E793-4FB3-8D4D-C26CEAAB5907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07F6-B3C7-400A-A682-22649BB53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397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8B63-E793-4FB3-8D4D-C26CEAAB5907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07F6-B3C7-400A-A682-22649BB53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004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8B63-E793-4FB3-8D4D-C26CEAAB5907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07F6-B3C7-400A-A682-22649BB53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866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8B63-E793-4FB3-8D4D-C26CEAAB5907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07F6-B3C7-400A-A682-22649BB53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655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8B63-E793-4FB3-8D4D-C26CEAAB5907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07F6-B3C7-400A-A682-22649BB53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151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38B63-E793-4FB3-8D4D-C26CEAAB5907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E07F6-B3C7-400A-A682-22649BB53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831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>
                <a:latin typeface="+mn-lt"/>
              </a:rPr>
              <a:t>Тема урока</a:t>
            </a:r>
            <a:endParaRPr lang="ru-RU" sz="72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799" y="1825625"/>
            <a:ext cx="11560629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 smtClean="0"/>
              <a:t>Прием письменного деления многозначных чисел на однозначное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151580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9486"/>
            <a:ext cx="10515600" cy="84908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dirty="0" smtClean="0">
                <a:latin typeface="+mn-lt"/>
              </a:rPr>
              <a:t>ПОВТОРИМ</a:t>
            </a:r>
            <a:endParaRPr lang="ru-RU" sz="72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88572"/>
            <a:ext cx="12192000" cy="576942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6600" b="1" dirty="0" smtClean="0"/>
              <a:t>Алгоритм</a:t>
            </a:r>
          </a:p>
          <a:p>
            <a:pPr>
              <a:buFontTx/>
              <a:buChar char="-"/>
            </a:pPr>
            <a:r>
              <a:rPr lang="ru-RU" sz="4400" dirty="0" smtClean="0"/>
              <a:t>это точное и понятное предписание выполнить конечную последовательность действий, направленную на решение поставленной задачи</a:t>
            </a:r>
          </a:p>
          <a:p>
            <a:pPr marL="0" indent="0">
              <a:buNone/>
            </a:pPr>
            <a:r>
              <a:rPr lang="ru-RU" sz="6000" b="1" dirty="0" smtClean="0"/>
              <a:t>Синонимы слова «АЛГОРИТМ»:</a:t>
            </a:r>
          </a:p>
          <a:p>
            <a:pPr marL="0" indent="0">
              <a:buNone/>
            </a:pPr>
            <a:r>
              <a:rPr lang="ru-RU" sz="3600" dirty="0"/>
              <a:t>п</a:t>
            </a:r>
            <a:r>
              <a:rPr lang="ru-RU" sz="3600" dirty="0" smtClean="0"/>
              <a:t>лан;</a:t>
            </a:r>
          </a:p>
          <a:p>
            <a:pPr marL="0" indent="0">
              <a:buNone/>
            </a:pPr>
            <a:r>
              <a:rPr lang="ru-RU" sz="3600" dirty="0"/>
              <a:t>и</a:t>
            </a:r>
            <a:r>
              <a:rPr lang="ru-RU" sz="3600" dirty="0" smtClean="0"/>
              <a:t>нструкция;</a:t>
            </a:r>
          </a:p>
          <a:p>
            <a:pPr marL="0" indent="0">
              <a:buNone/>
            </a:pPr>
            <a:r>
              <a:rPr lang="ru-RU" sz="3600" dirty="0"/>
              <a:t>п</a:t>
            </a:r>
            <a:r>
              <a:rPr lang="ru-RU" sz="3600" dirty="0" smtClean="0"/>
              <a:t>редписание;</a:t>
            </a:r>
          </a:p>
          <a:p>
            <a:pPr marL="0" indent="0">
              <a:buNone/>
            </a:pPr>
            <a:r>
              <a:rPr lang="ru-RU" sz="3600" dirty="0"/>
              <a:t>р</a:t>
            </a:r>
            <a:r>
              <a:rPr lang="ru-RU" sz="3600" dirty="0" smtClean="0"/>
              <a:t>ецепт.</a:t>
            </a:r>
          </a:p>
          <a:p>
            <a:pPr marL="0" indent="0">
              <a:buNone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6211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886" y="152401"/>
            <a:ext cx="10199914" cy="1001485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latin typeface="+mn-lt"/>
              </a:rPr>
              <a:t>ПОВТОРИМ</a:t>
            </a:r>
            <a:endParaRPr lang="ru-RU" sz="66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1" y="1306286"/>
            <a:ext cx="11821885" cy="5268685"/>
          </a:xfrm>
        </p:spPr>
        <p:txBody>
          <a:bodyPr/>
          <a:lstStyle/>
          <a:p>
            <a:pPr marL="0" indent="0" algn="ctr" fontAlgn="base">
              <a:buNone/>
            </a:pPr>
            <a:r>
              <a:rPr lang="ru-RU" sz="4400" b="1" i="0" dirty="0" smtClean="0">
                <a:solidFill>
                  <a:srgbClr val="333333"/>
                </a:solidFill>
                <a:effectLst/>
              </a:rPr>
              <a:t>Как найти первое неполное делимое.</a:t>
            </a:r>
          </a:p>
          <a:p>
            <a:pPr marL="0" indent="0" fontAlgn="base">
              <a:buNone/>
            </a:pPr>
            <a:r>
              <a:rPr lang="ru-RU" sz="4400" b="0" i="0" dirty="0" smtClean="0">
                <a:solidFill>
                  <a:srgbClr val="333333"/>
                </a:solidFill>
                <a:effectLst/>
              </a:rPr>
              <a:t>Разделить 326 на 4.</a:t>
            </a:r>
          </a:p>
          <a:p>
            <a:pPr marL="0" indent="0" fontAlgn="base">
              <a:buNone/>
            </a:pPr>
            <a:r>
              <a:rPr lang="ru-RU" sz="4000" b="0" i="0" dirty="0" smtClean="0">
                <a:solidFill>
                  <a:srgbClr val="333333"/>
                </a:solidFill>
                <a:effectLst/>
              </a:rPr>
              <a:t>Смотрим на первую цифру числа 326. Первая цифра это 3. Она больше делителя 4? Нет. </a:t>
            </a:r>
          </a:p>
          <a:p>
            <a:pPr marL="0" indent="0" fontAlgn="base">
              <a:buNone/>
            </a:pPr>
            <a:r>
              <a:rPr lang="ru-RU" sz="4000" b="0" i="0" dirty="0" smtClean="0">
                <a:solidFill>
                  <a:srgbClr val="333333"/>
                </a:solidFill>
                <a:effectLst/>
              </a:rPr>
              <a:t>Тогда проверяем две цифры делимого. Две цифры делимого образуют число 32. Больше ли оно делителя 4? Да, больше. </a:t>
            </a:r>
            <a:r>
              <a:rPr lang="ru-RU" sz="4000" dirty="0" smtClean="0">
                <a:solidFill>
                  <a:srgbClr val="333333"/>
                </a:solidFill>
              </a:rPr>
              <a:t>Это первое неполное делимое</a:t>
            </a:r>
            <a:r>
              <a:rPr lang="ru-RU" sz="4000" b="0" i="0" dirty="0" smtClean="0">
                <a:solidFill>
                  <a:srgbClr val="333333"/>
                </a:solidFill>
                <a:effectLst/>
              </a:rPr>
              <a:t>.</a:t>
            </a:r>
            <a:r>
              <a:rPr lang="ru-RU" sz="4000" b="0" i="0" dirty="0" smtClean="0">
                <a:solidFill>
                  <a:srgbClr val="333333"/>
                </a:solidFill>
                <a:effectLst/>
              </a:rPr>
              <a:t> </a:t>
            </a:r>
            <a:endParaRPr lang="ru-RU" sz="4000" b="0" i="0" dirty="0">
              <a:solidFill>
                <a:srgbClr val="33333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3262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2769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99</Words>
  <Application>Microsoft Office PowerPoint</Application>
  <PresentationFormat>Широкоэкранный</PresentationFormat>
  <Paragraphs>15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Тема урока</vt:lpstr>
      <vt:lpstr>ПОВТОРИМ</vt:lpstr>
      <vt:lpstr>ПОВТОРИМ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6</cp:revision>
  <dcterms:created xsi:type="dcterms:W3CDTF">2020-03-28T01:46:39Z</dcterms:created>
  <dcterms:modified xsi:type="dcterms:W3CDTF">2020-04-03T13:36:15Z</dcterms:modified>
</cp:coreProperties>
</file>