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C971D-86A3-456D-A5D1-9D58D9554C6A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B815E-E6C9-4984-A194-ED348DA2A3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25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B815E-E6C9-4984-A194-ED348DA2A36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7467600" cy="1103313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Проект мини – музея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на тему: «Маленькие чудеса большого искусства»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«Дымковская игрушка»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038600"/>
            <a:ext cx="84582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подготовили: 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 старший воспитатель 1 кв. категории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</a:rPr>
              <a:t>Олейникова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 В.Б. 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воспитатель 1 квалификационной категории Осипова Э.Р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 МБДОУ  д/с № 8 «Огонек» общеразвивающего вида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5867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г.Гусиноозёрск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2015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85800" y="990600"/>
            <a:ext cx="8001000" cy="452431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1" i="1" u="sng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этап. </a:t>
            </a:r>
            <a:r>
              <a:rPr kumimoji="0" lang="ru-RU" sz="3200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работы над проектом.</a:t>
            </a:r>
            <a:r>
              <a:rPr kumimoji="0" lang="ru-RU" sz="3200" b="1" i="1" u="sng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1" i="1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Деятельность педагога:</a:t>
            </a:r>
            <a:endParaRPr kumimoji="0" lang="ru-RU" sz="3200" b="1" i="1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Написание конспектов к образовательной деятельности (  приложение №1).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процесса образовательной  деятельности.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Экскурсии в музей детского сада.  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Помощь детям в процессе работы.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33400" y="762000"/>
            <a:ext cx="7848600" cy="526297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u="sng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этап. </a:t>
            </a:r>
            <a:r>
              <a:rPr kumimoji="0" lang="ru-RU" sz="2800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Практическая деятельность. </a:t>
            </a:r>
            <a:endParaRPr kumimoji="0" lang="ru-RU" sz="2800" b="1" i="1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Деятельность педагога:</a:t>
            </a:r>
            <a:endParaRPr kumimoji="0" lang="ru-RU" sz="2800" b="1" i="1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Практическая помощь.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Направление и контроль осуществления проекта.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Деятельность детей: </a:t>
            </a:r>
            <a:endParaRPr kumimoji="0" lang="ru-RU" sz="2800" b="1" i="1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Используют иллюстрации, дидактические пособия.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Творческие работы.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В процессе работы делятся впечатлениями, оказывают помощь друг другу, проявляют инициативу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81000" y="655023"/>
            <a:ext cx="8458200" cy="569386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1" u="sng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4этап.  </a:t>
            </a:r>
            <a:r>
              <a:rPr kumimoji="0" lang="ru-RU" sz="2400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Презентация. </a:t>
            </a:r>
            <a:endParaRPr kumimoji="0" lang="ru-RU" sz="2400" b="1" i="1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Деятельность педагога: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Организация выставки рисунков и поделок детей по теме - «Дымка» в группе.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Приглашение родителей на выставку «Веселая дымка»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Деятельность детей: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Загадывают и отгадывают загадки.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Творческие работы по дымковской росписи.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Изготовление поделок из готовых гипсовых форм «Дымковская игрушка».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Роль родителей в реализации проекта: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Подбор иллюстрации, информации о Дымковской росписи (использование интернета, приобретение альбомов по декоративно – прикладному искусству).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Покупка готовых гипсовых форм « Дымковская игрушка».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Продукт проектной деятельности: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Выставка рисунков и поделок «Дымковская игрушка», приглашение родителей на выставку в группу.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505200"/>
            <a:ext cx="6553200" cy="762000"/>
          </a:xfrm>
        </p:spPr>
        <p:txBody>
          <a:bodyPr/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4578" name="Picture 2" descr="E:\дымка\0_5ec18_a8fe2e66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76400"/>
            <a:ext cx="2387600" cy="2012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9" name="Picture 3" descr="E:\дымка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533400"/>
            <a:ext cx="2338387" cy="1924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E:\дымка\2d62fdc74c2b0f4d8aaf94ecf9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1600200"/>
            <a:ext cx="2419350" cy="19192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1" name="Picture 5" descr="E:\дымка\bariny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4343400"/>
            <a:ext cx="2319338" cy="2209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6" descr="E:\дымка\dymkovo_toys_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4343400"/>
            <a:ext cx="2038350" cy="2190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038600"/>
            <a:ext cx="4953000" cy="2590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800" b="1" dirty="0" smtClean="0"/>
              <a:t>Проект по художественно – эстетической образовательной области « Развитие творческих способностей, инициативы и   воображения детей старшего дошкольного возраста и реализация их в изобразительной деятельности в процессе ознакомления с росписью дымковской игрушки».</a:t>
            </a:r>
            <a:endParaRPr lang="ru-RU" sz="1800" dirty="0" smtClean="0"/>
          </a:p>
          <a:p>
            <a:pPr algn="ctr"/>
            <a:endParaRPr lang="ru-RU" sz="1800" dirty="0"/>
          </a:p>
        </p:txBody>
      </p:sp>
      <p:pic>
        <p:nvPicPr>
          <p:cNvPr id="1026" name="Picture 2" descr="E:\дымка\dymkovo_toys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676400"/>
            <a:ext cx="2857500" cy="4533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E:\дымка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57200"/>
            <a:ext cx="3100388" cy="2914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4800" y="762000"/>
            <a:ext cx="4621976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Актуальность</a:t>
            </a:r>
            <a:r>
              <a:rPr lang="ru-RU" sz="31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1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нашего</a:t>
            </a:r>
            <a:r>
              <a:rPr lang="ru-RU" sz="31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1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проекта</a:t>
            </a:r>
            <a:r>
              <a:rPr lang="ru-RU" sz="2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</a:t>
            </a:r>
            <a:endParaRPr lang="ru-RU" sz="20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67200" y="1447800"/>
            <a:ext cx="4572000" cy="518064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1800" i="1" dirty="0" smtClean="0"/>
              <a:t>Дети недостаточно  дифференцируют понятия о народном  декоративно – прикладном искусстве, включая дымковскую роспись, неуверенно используют  понятия элементов, цветовой гаммы  дымковской росписи.</a:t>
            </a:r>
          </a:p>
          <a:p>
            <a:pPr>
              <a:buFont typeface="Wingdings" pitchFamily="2" charset="2"/>
              <a:buChar char="Ø"/>
            </a:pPr>
            <a:r>
              <a:rPr lang="ru-RU" sz="1800" i="1" dirty="0" smtClean="0"/>
              <a:t>     Для достижения данной цели необходимо было решить ряд задач: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i="1" dirty="0" smtClean="0"/>
              <a:t> Изучить психолого-педагогическую и методическую литературу по данной проблеме.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i="1" dirty="0" smtClean="0"/>
              <a:t>Разработать цикл: бесед, экскурсий, использование ЭОР, разработка занятий по ознакомлению с дымковским народным промыслом и росписью  игрушек  для развития изобразительных умений у детей старшего дошкольного возраста.</a:t>
            </a:r>
          </a:p>
          <a:p>
            <a:endParaRPr lang="ru-RU" sz="1800" dirty="0"/>
          </a:p>
        </p:txBody>
      </p:sp>
      <p:pic>
        <p:nvPicPr>
          <p:cNvPr id="2050" name="Picture 2" descr="E:\дымка\87478138_1337765671_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3733800" cy="411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3400" y="685800"/>
            <a:ext cx="4393376" cy="609600"/>
          </a:xfrm>
        </p:spPr>
        <p:txBody>
          <a:bodyPr>
            <a:noAutofit/>
          </a:bodyPr>
          <a:lstStyle/>
          <a:p>
            <a:pPr algn="ctr"/>
            <a:r>
              <a:rPr lang="ru-RU" sz="3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Наша</a:t>
            </a:r>
            <a:r>
              <a:rPr lang="ru-RU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114800" y="1371600"/>
            <a:ext cx="4621976" cy="525684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Формировать знания детей о декоративно - прикладном искусстве «Дымковская роспись». Развивать познавательный интерес к русскому народному творчеству. Обобщить результаты коллективной творческой деятельности детей, родителей, педагога в ходе реализации проекта 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дымка\dymkovo_toys_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1" y="776288"/>
            <a:ext cx="3581400" cy="4862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85800"/>
            <a:ext cx="4038600" cy="608958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У детей слабо развит познавательный интерес об истории народных игрушек, о русском народном   декоративно – прикладном искусстве.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Областью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нашего проекта является методика изобразительной деятельности.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развитие изобразительных умений, творчества и инициативы у детей старшего дошкольного возраста.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процесс развития творческих способностей и изобразительных умений у детей старшего дошкольного возраста при росписи дымковской игрушки.</a:t>
            </a:r>
          </a:p>
          <a:p>
            <a:endParaRPr lang="ru-RU" dirty="0"/>
          </a:p>
        </p:txBody>
      </p:sp>
      <p:pic>
        <p:nvPicPr>
          <p:cNvPr id="4098" name="Picture 2" descr="E:\дымка\дымковская_роспись_ymkovskay_rospi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143000"/>
            <a:ext cx="3810000" cy="53625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4419600" cy="624198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Поставлены образовательные задачи: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Создать предметно - развивающее пространство для развития познавательной деятельности по теме;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Познакомить детей с декоративно – прикладным искусством – Дымковская роспись и историей возникновения дымковской игрушки. Вызвать интерес у детей к народному творчеству.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Закрепить умение выразительно читать стихи о Дымке. Учить понимать образный смысл загадок о дымковских игрушках.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Учить видеть красоту узоров и своеобразие дымковской  росписи.</a:t>
            </a:r>
          </a:p>
        </p:txBody>
      </p:sp>
      <p:pic>
        <p:nvPicPr>
          <p:cNvPr id="5122" name="Picture 2" descr="E:\дымка\dymkovo_toys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838200"/>
            <a:ext cx="3276600" cy="533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762000"/>
            <a:ext cx="7467600" cy="53245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Воспитательные задачи: </a:t>
            </a:r>
          </a:p>
          <a:p>
            <a:pPr lvl="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Воспитывать у детей любовь к русскому прикладному искусству- Дымка. </a:t>
            </a:r>
          </a:p>
          <a:p>
            <a:pPr lvl="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Воспитывать любовь к русскому народному творчеству.</a:t>
            </a:r>
          </a:p>
          <a:p>
            <a:pPr lvl="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Воспитывать уважение к работе народных мастеров Дымки. </a:t>
            </a:r>
          </a:p>
          <a:p>
            <a:pPr lvl="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Воспитывать эстетические и этические чувства,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любознательность.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Обогащать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родительско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– детские отношения опытом диалогического эмоционально насыщенного общения.</a:t>
            </a:r>
          </a:p>
          <a:p>
            <a:r>
              <a:rPr lang="ru-RU" sz="20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Развивающие задачи:</a:t>
            </a:r>
          </a:p>
          <a:p>
            <a:pPr lvl="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Развитие познавательной способности и активности детей.</a:t>
            </a:r>
          </a:p>
          <a:p>
            <a:pPr lvl="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Развитие творческого воображения. </a:t>
            </a:r>
          </a:p>
          <a:p>
            <a:pPr lvl="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Развитие эстетического восприятия, чувства ритма, цвета, композиционные умения на основе элементов дымковской росписи. </a:t>
            </a:r>
          </a:p>
          <a:p>
            <a:pPr lvl="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Развитие мелкой моторики, самостоятельности, внимания, мышления, зрительной памяти, умения анализировать.</a:t>
            </a:r>
          </a:p>
          <a:p>
            <a:pPr lvl="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Развитие коммуникативных навыков.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6200" y="1066800"/>
            <a:ext cx="4850576" cy="1217794"/>
          </a:xfrm>
        </p:spPr>
        <p:txBody>
          <a:bodyPr>
            <a:noAutofit/>
          </a:bodyPr>
          <a:lstStyle/>
          <a:p>
            <a:pPr algn="ctr"/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Схема реализации нашего проекта. Виды деятельности. Пути реализации. </a:t>
            </a:r>
            <a:b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Наша игровая деятельность: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62400" y="2010727"/>
            <a:ext cx="4774376" cy="46177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i="1" u="sng" dirty="0" smtClean="0"/>
              <a:t>Дидактические игры:  </a:t>
            </a:r>
            <a:r>
              <a:rPr lang="ru-RU" sz="2400" i="1" dirty="0" smtClean="0"/>
              <a:t>«Обведи и раскрась», «Собери целое», «Продолжи рисунок», «Найди пару», « Нам прислали посылку».</a:t>
            </a:r>
          </a:p>
          <a:p>
            <a:pPr lvl="0"/>
            <a:r>
              <a:rPr lang="ru-RU" sz="2400" b="1" i="1" u="sng" dirty="0" smtClean="0"/>
              <a:t> Беседы</a:t>
            </a:r>
            <a:r>
              <a:rPr lang="ru-RU" sz="2400" b="1" i="1" dirty="0" smtClean="0"/>
              <a:t>: </a:t>
            </a:r>
            <a:r>
              <a:rPr lang="ru-RU" sz="2400" i="1" dirty="0" smtClean="0"/>
              <a:t>«В гости к дымковским мастерам», «Русская народная игрушка», « Как играли наши бабушки», « Дымковский узор».</a:t>
            </a:r>
          </a:p>
          <a:p>
            <a:pPr lvl="0"/>
            <a:r>
              <a:rPr lang="ru-RU" sz="2400" b="1" i="1" u="sng" dirty="0" smtClean="0"/>
              <a:t>Экскурсия</a:t>
            </a:r>
            <a:r>
              <a:rPr lang="ru-RU" sz="2400" i="1" u="sng" dirty="0" smtClean="0"/>
              <a:t> </a:t>
            </a:r>
            <a:r>
              <a:rPr lang="ru-RU" sz="2400" i="1" dirty="0" smtClean="0"/>
              <a:t>в мини – музей детского сада « Русская изба».</a:t>
            </a:r>
          </a:p>
          <a:p>
            <a:endParaRPr lang="ru-RU" sz="2400" i="1" dirty="0"/>
          </a:p>
        </p:txBody>
      </p:sp>
      <p:pic>
        <p:nvPicPr>
          <p:cNvPr id="6146" name="Picture 2" descr="E:\дымка\IMG_92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85800"/>
            <a:ext cx="3429000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E:\дымка\IMG_92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352800"/>
            <a:ext cx="3581400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81000" y="533400"/>
            <a:ext cx="8534400" cy="61247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реализации нашего проекта </a:t>
            </a:r>
            <a:endParaRPr kumimoji="0" lang="ru-RU" sz="2800" b="1" i="1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u="sng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1этап. </a:t>
            </a:r>
            <a:r>
              <a:rPr kumimoji="0" lang="ru-RU" sz="2800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Подготовительный. </a:t>
            </a:r>
            <a:endParaRPr kumimoji="0" lang="ru-RU" sz="2800" b="1" i="1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Деятельность моя, как педагога;</a:t>
            </a:r>
            <a:endParaRPr kumimoji="0" lang="ru-RU" sz="2800" b="1" i="1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Ввод в игровую ситуацию.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Формулирование проблемы.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3.Определение задачи образовательной деятельности.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4.Определение продукта  проекта (рисунки и игрушка).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Помощь в работе.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Деятельность детей:</a:t>
            </a:r>
            <a:endParaRPr kumimoji="0" lang="ru-RU" sz="2800" b="1" i="1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Вживаются в игровую ситуацию.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Осознают проблему.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Принимают задачи проекта.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50</TotalTime>
  <Words>739</Words>
  <Application>Microsoft Office PowerPoint</Application>
  <PresentationFormat>Экран (4:3)</PresentationFormat>
  <Paragraphs>79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Проект мини – музея на тему: «Маленькие чудеса большого искусства»  «Дымковская игрушка»</vt:lpstr>
      <vt:lpstr>Презентация PowerPoint</vt:lpstr>
      <vt:lpstr>Актуальность нашего проекта:</vt:lpstr>
      <vt:lpstr>Наша цель:</vt:lpstr>
      <vt:lpstr>Презентация PowerPoint</vt:lpstr>
      <vt:lpstr>Презентация PowerPoint</vt:lpstr>
      <vt:lpstr>Презентация PowerPoint</vt:lpstr>
      <vt:lpstr>Схема реализации нашего проекта. Виды деятельности. Пути реализации.  Наша игровая деятельность:  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Kirill</dc:creator>
  <cp:lastModifiedBy>user</cp:lastModifiedBy>
  <cp:revision>11</cp:revision>
  <dcterms:created xsi:type="dcterms:W3CDTF">2015-04-27T12:34:38Z</dcterms:created>
  <dcterms:modified xsi:type="dcterms:W3CDTF">2020-03-26T14:23:57Z</dcterms:modified>
</cp:coreProperties>
</file>