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8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78" autoAdjust="0"/>
    <p:restoredTop sz="94660"/>
  </p:normalViewPr>
  <p:slideViewPr>
    <p:cSldViewPr snapToGrid="0">
      <p:cViewPr>
        <p:scale>
          <a:sx n="76" d="100"/>
          <a:sy n="76" d="100"/>
        </p:scale>
        <p:origin x="-144" y="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2D424-6630-4C79-A60E-0226A8E2268A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93C5B-FB57-4251-820F-8FA029CF6C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4114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2D424-6630-4C79-A60E-0226A8E2268A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93C5B-FB57-4251-820F-8FA029CF6C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5569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2D424-6630-4C79-A60E-0226A8E2268A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93C5B-FB57-4251-820F-8FA029CF6C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3682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2D424-6630-4C79-A60E-0226A8E2268A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93C5B-FB57-4251-820F-8FA029CF6C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22561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2D424-6630-4C79-A60E-0226A8E2268A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93C5B-FB57-4251-820F-8FA029CF6C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8824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2D424-6630-4C79-A60E-0226A8E2268A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93C5B-FB57-4251-820F-8FA029CF6C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6266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2D424-6630-4C79-A60E-0226A8E2268A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93C5B-FB57-4251-820F-8FA029CF6C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47568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2D424-6630-4C79-A60E-0226A8E2268A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93C5B-FB57-4251-820F-8FA029CF6C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31231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2D424-6630-4C79-A60E-0226A8E2268A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93C5B-FB57-4251-820F-8FA029CF6CE2}" type="slidenum">
              <a:rPr lang="ru-RU" smtClean="0"/>
              <a:t>‹#›</a:t>
            </a:fld>
            <a:endParaRPr lang="ru-RU"/>
          </a:p>
        </p:txBody>
      </p:sp>
      <p:sp>
        <p:nvSpPr>
          <p:cNvPr id="5" name="TextBox 4"/>
          <p:cNvSpPr txBox="1"/>
          <p:nvPr userDrawn="1"/>
        </p:nvSpPr>
        <p:spPr>
          <a:xfrm>
            <a:off x="188339" y="6248996"/>
            <a:ext cx="15263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800" b="1" i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Зобнина</a:t>
            </a:r>
            <a:r>
              <a:rPr lang="ru-RU" sz="1800" b="1" i="1" baseline="0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И.Е</a:t>
            </a:r>
            <a:r>
              <a:rPr lang="ru-RU" sz="1600" b="1" i="1" baseline="0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b="1" i="1" dirty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5060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2D424-6630-4C79-A60E-0226A8E2268A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93C5B-FB57-4251-820F-8FA029CF6C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2083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2D424-6630-4C79-A60E-0226A8E2268A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93C5B-FB57-4251-820F-8FA029CF6C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0121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A2D424-6630-4C79-A60E-0226A8E2268A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C93C5B-FB57-4251-820F-8FA029CF6C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9642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G1Nk6cVp0TY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757464" y="4445000"/>
            <a:ext cx="8677073" cy="2194719"/>
          </a:xfrm>
          <a:prstGeom prst="roundRect">
            <a:avLst/>
          </a:prstGeom>
          <a:solidFill>
            <a:schemeClr val="bg1">
              <a:alpha val="86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4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ты один дома…</a:t>
            </a:r>
          </a:p>
          <a:p>
            <a:pPr algn="ctr"/>
            <a:r>
              <a:rPr lang="ru-RU" sz="4400" b="1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Базали</a:t>
            </a:r>
            <a:r>
              <a:rPr lang="ru-RU" sz="4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Л.М., 1 «А» класс</a:t>
            </a:r>
            <a:endParaRPr lang="ru-RU" sz="44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Управляющая кнопка: сведения 4">
            <a:hlinkClick r:id="" action="ppaction://hlinkshowjump?jump=lastslide" highlightClick="1"/>
          </p:cNvPr>
          <p:cNvSpPr/>
          <p:nvPr/>
        </p:nvSpPr>
        <p:spPr>
          <a:xfrm>
            <a:off x="11182350" y="139700"/>
            <a:ext cx="819150" cy="774700"/>
          </a:xfrm>
          <a:prstGeom prst="actionButtonInformation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593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9250" y="222250"/>
            <a:ext cx="11493500" cy="6413500"/>
          </a:xfrm>
          <a:prstGeom prst="rect">
            <a:avLst/>
          </a:prstGeom>
          <a:solidFill>
            <a:schemeClr val="bg1">
              <a:alpha val="77000"/>
            </a:schemeClr>
          </a:solidFill>
          <a:ln w="66675" cmpd="thickThin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s://img-fotki.yandex.ru/get/9489/39663434.87f/0_aa5b0_7d226463_X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1298" y="2675929"/>
            <a:ext cx="2223453" cy="3784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playcast.ru/uploads/2017/11/01/23788311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611" y="213915"/>
            <a:ext cx="3288339" cy="3215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050695" y="554841"/>
            <a:ext cx="6090611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кабине лифта не играй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кнопки зря не нажимай,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прыгать тоже не годится,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Ведь может что-нибудь случиться: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Лифт опускаться перестанет,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Кабина наверху застрянет…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скоро явятся с подмогой,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Уж лучше лишнего не трогай!</a:t>
            </a:r>
            <a:endParaRPr lang="ru-RU" sz="28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8557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9250" y="222250"/>
            <a:ext cx="11493500" cy="6413500"/>
          </a:xfrm>
          <a:prstGeom prst="rect">
            <a:avLst/>
          </a:prstGeom>
          <a:solidFill>
            <a:schemeClr val="bg1">
              <a:alpha val="77000"/>
            </a:schemeClr>
          </a:solidFill>
          <a:ln w="66675" cmpd="thickThin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s://img-fotki.yandex.ru/get/9489/39663434.87f/0_aa5b0_7d226463_X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1298" y="2675929"/>
            <a:ext cx="2223453" cy="3784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playcast.ru/uploads/2017/11/01/23788311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611" y="213915"/>
            <a:ext cx="3288339" cy="3215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050695" y="554841"/>
            <a:ext cx="6258405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Знай: по перилам опасно кататься!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Можешь на них ты и не удержаться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за что-нибудь вдруг зацепиться –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Больно, мой друг, на ступеньки свалиться!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сорвёшься в проём – что тогда?! –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уже пострашнее беда!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 что, прошу, не рискуй, не катайся,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по ступенькам спокойно спускайся!</a:t>
            </a:r>
            <a:endParaRPr lang="ru-RU" sz="28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0918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9250" y="222250"/>
            <a:ext cx="11493500" cy="6413500"/>
          </a:xfrm>
          <a:prstGeom prst="rect">
            <a:avLst/>
          </a:prstGeom>
          <a:solidFill>
            <a:schemeClr val="bg1">
              <a:alpha val="77000"/>
            </a:schemeClr>
          </a:solidFill>
          <a:ln w="66675" cmpd="thickThin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s://img-fotki.yandex.ru/get/9489/39663434.87f/0_aa5b0_7d226463_X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1298" y="2675929"/>
            <a:ext cx="2223453" cy="3784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playcast.ru/uploads/2017/11/01/23788311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611" y="213915"/>
            <a:ext cx="3288339" cy="3215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350299" y="554841"/>
            <a:ext cx="549140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Захочешь форточку открыть –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Старайся осторожным быть: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подоконник не вставай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на стекло не нажимай.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можешь что-либо достать –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Надёжней взрослых подозвать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их об этом попросить…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Калекой очень трудно жить!</a:t>
            </a:r>
            <a:endParaRPr lang="ru-RU" sz="28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8265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9250" y="222250"/>
            <a:ext cx="11493500" cy="6413500"/>
          </a:xfrm>
          <a:prstGeom prst="rect">
            <a:avLst/>
          </a:prstGeom>
          <a:solidFill>
            <a:schemeClr val="bg1">
              <a:alpha val="77000"/>
            </a:schemeClr>
          </a:solidFill>
          <a:ln w="66675" cmpd="thickThin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s://img-fotki.yandex.ru/get/9489/39663434.87f/0_aa5b0_7d226463_X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1298" y="2675929"/>
            <a:ext cx="2223453" cy="3784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playcast.ru/uploads/2017/11/01/23788311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611" y="213915"/>
            <a:ext cx="3288339" cy="3215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350299" y="554841"/>
            <a:ext cx="549140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Выйдешь на балкон – так знай: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Там на стулья не вставай!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может быть опасно –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высоты лететь ужасно.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перила не взбирайся,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Низко не перегибайся –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Будет сложно удержаться…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 ж не хочешь вниз сорваться?</a:t>
            </a:r>
            <a:endParaRPr lang="ru-RU" sz="28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365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9250" y="222250"/>
            <a:ext cx="11493500" cy="6413500"/>
          </a:xfrm>
          <a:prstGeom prst="rect">
            <a:avLst/>
          </a:prstGeom>
          <a:solidFill>
            <a:schemeClr val="bg1">
              <a:alpha val="77000"/>
            </a:schemeClr>
          </a:solidFill>
          <a:ln w="66675" cmpd="thickThin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s://img-fotki.yandex.ru/get/9489/39663434.87f/0_aa5b0_7d226463_X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1298" y="2675929"/>
            <a:ext cx="2223453" cy="3784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playcast.ru/uploads/2017/11/01/23788311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611" y="213915"/>
            <a:ext cx="3288339" cy="3215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808750" y="554841"/>
            <a:ext cx="4574501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кнопки из коробки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Разлетелись – собери,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гвозди на дороге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 увидел – подбери!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Эти острые предметы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должны быть на полу.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 наступишь незаметно 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Иль на гвоздь, иль на иглу.</a:t>
            </a:r>
            <a:endParaRPr lang="ru-RU" sz="28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4602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9250" y="222250"/>
            <a:ext cx="11493500" cy="6413500"/>
          </a:xfrm>
          <a:prstGeom prst="rect">
            <a:avLst/>
          </a:prstGeom>
          <a:solidFill>
            <a:schemeClr val="bg1">
              <a:alpha val="77000"/>
            </a:schemeClr>
          </a:solidFill>
          <a:ln w="66675" cmpd="thickThin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s://img-fotki.yandex.ru/get/9489/39663434.87f/0_aa5b0_7d226463_X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1298" y="2675929"/>
            <a:ext cx="2223453" cy="3784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playcast.ru/uploads/2017/11/01/23788311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611" y="213915"/>
            <a:ext cx="3288339" cy="3215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253895" y="554841"/>
            <a:ext cx="5684211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Есть в квартире много скляночек,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Разных тюбиков и баночек.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них хранятся средства разные,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Даже иногда опасные.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Кремы, пасты и таблеточки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рот тащить не надо, деточки –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Отравленье обеспечено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здоровье изувечено!</a:t>
            </a:r>
            <a:endParaRPr lang="ru-RU" sz="28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2251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9250" y="222250"/>
            <a:ext cx="11493500" cy="6413500"/>
          </a:xfrm>
          <a:prstGeom prst="rect">
            <a:avLst/>
          </a:prstGeom>
          <a:solidFill>
            <a:schemeClr val="bg1">
              <a:alpha val="77000"/>
            </a:schemeClr>
          </a:solidFill>
          <a:ln w="66675" cmpd="thickThin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s://img-fotki.yandex.ru/get/9489/39663434.87f/0_aa5b0_7d226463_X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1298" y="2675929"/>
            <a:ext cx="2223453" cy="3784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playcast.ru/uploads/2017/11/01/23788311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611" y="213915"/>
            <a:ext cx="3288339" cy="3215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253895" y="554841"/>
            <a:ext cx="5684211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Есть в квартире много скляночек,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Разных тюбиков и баночек.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них хранятся средства разные,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Даже иногда опасные.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Кремы, пасты и таблеточки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рот тащить не надо, деточки –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Отравленье обеспечено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здоровье изувечено!</a:t>
            </a:r>
            <a:endParaRPr lang="ru-RU" sz="28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7796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9250" y="222250"/>
            <a:ext cx="11493500" cy="6413500"/>
          </a:xfrm>
          <a:prstGeom prst="rect">
            <a:avLst/>
          </a:prstGeom>
          <a:solidFill>
            <a:schemeClr val="bg1">
              <a:alpha val="77000"/>
            </a:schemeClr>
          </a:solidFill>
          <a:ln w="66675" cmpd="thickThin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s://img-fotki.yandex.ru/get/9489/39663434.87f/0_aa5b0_7d226463_X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1298" y="2675929"/>
            <a:ext cx="2223453" cy="3784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playcast.ru/uploads/2017/11/01/23788311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611" y="213915"/>
            <a:ext cx="3288339" cy="3215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870200" y="590550"/>
            <a:ext cx="7251699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только огонь, но и пар обжигает,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 из кастрюли его выпускают.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 будь осторожен с кипящей водой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правила эти надёжно усвой: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кастрюли ты крышку рывком не снимай,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с краю тихонечко приподнимай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там, где стоишь ты, – с другой стороны,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Ведь руки твои пострадать не должны!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сторону выпустишь пар – и тогда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будет опасна в кастрюле вода.</a:t>
            </a:r>
            <a:endParaRPr lang="ru-RU" sz="28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4487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9250" y="222250"/>
            <a:ext cx="11493500" cy="6413500"/>
          </a:xfrm>
          <a:prstGeom prst="rect">
            <a:avLst/>
          </a:prstGeom>
          <a:solidFill>
            <a:schemeClr val="bg1">
              <a:alpha val="77000"/>
            </a:schemeClr>
          </a:solidFill>
          <a:ln w="66675" cmpd="thickThin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s://img-fotki.yandex.ru/get/9489/39663434.87f/0_aa5b0_7d226463_X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1298" y="2675929"/>
            <a:ext cx="2223453" cy="3784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playcast.ru/uploads/2017/11/01/23788311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611" y="213915"/>
            <a:ext cx="3288339" cy="3215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870200" y="590550"/>
            <a:ext cx="7251699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только огонь, но и пар обжигает,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 из кастрюли его выпускают.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 будь осторожен с кипящей водой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правила эти надёжно усвой: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кастрюли ты крышку рывком не снимай,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с краю тихонечко приподнимай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там, где стоишь ты, – с другой стороны,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Ведь руки твои пострадать не должны!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сторону выпустишь пар – и тогда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будет опасна в кастрюле вода.</a:t>
            </a:r>
            <a:endParaRPr lang="ru-RU" sz="28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346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9250" y="222250"/>
            <a:ext cx="11493500" cy="6413500"/>
          </a:xfrm>
          <a:prstGeom prst="rect">
            <a:avLst/>
          </a:prstGeom>
          <a:solidFill>
            <a:schemeClr val="bg1">
              <a:alpha val="77000"/>
            </a:schemeClr>
          </a:solidFill>
          <a:ln w="66675" cmpd="thickThin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s://img-fotki.yandex.ru/get/9489/39663434.87f/0_aa5b0_7d226463_X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1298" y="2675929"/>
            <a:ext cx="2223453" cy="3784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playcast.ru/uploads/2017/11/01/23788311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611" y="213915"/>
            <a:ext cx="3288339" cy="3215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008074" y="592663"/>
            <a:ext cx="65151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Нужно, друзья, за здоровьем следить.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потому полагается мыть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Фрукты и овощи перед едой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Чисто и тщательно тёплой водой.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 не тревожить врачей-докторов,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Смоешь микробы – и будешь здоров!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Мытое яблочко ярче блестит,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 и живот от него не болит.</a:t>
            </a:r>
            <a:endParaRPr lang="ru-RU" sz="28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0187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9250" y="213914"/>
            <a:ext cx="11493500" cy="6421836"/>
          </a:xfrm>
          <a:prstGeom prst="rect">
            <a:avLst/>
          </a:prstGeom>
          <a:solidFill>
            <a:schemeClr val="bg1">
              <a:alpha val="77000"/>
            </a:schemeClr>
          </a:solidFill>
          <a:ln w="66675" cmpd="thickThin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Правила безопасности   один дома  Развивающий 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мультфильм</a:t>
            </a:r>
          </a:p>
          <a:p>
            <a:pPr algn="ctr"/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3"/>
              </a:rPr>
              <a:t>https</a:t>
            </a:r>
            <a:r>
              <a:rPr 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3"/>
              </a:rPr>
              <a:t>://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3"/>
              </a:rPr>
              <a:t>www.youtube.com/watch?v=G1Nk6cVp0TY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26" name="Picture 2" descr="https://img-fotki.yandex.ru/get/9489/39663434.87f/0_aa5b0_7d226463_XL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9297" y="2623497"/>
            <a:ext cx="2223453" cy="3784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playcast.ru/uploads/2017/11/01/23788311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005" y="213914"/>
            <a:ext cx="3288339" cy="3215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520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9250" y="222250"/>
            <a:ext cx="11493500" cy="6413500"/>
          </a:xfrm>
          <a:prstGeom prst="rect">
            <a:avLst/>
          </a:prstGeom>
          <a:solidFill>
            <a:schemeClr val="bg1">
              <a:alpha val="77000"/>
            </a:schemeClr>
          </a:solidFill>
          <a:ln w="66675" cmpd="thickThin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s://img-fotki.yandex.ru/get/9489/39663434.87f/0_aa5b0_7d226463_X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1298" y="2675929"/>
            <a:ext cx="2223453" cy="3784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playcast.ru/uploads/2017/11/01/23788311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611" y="213915"/>
            <a:ext cx="3288339" cy="3215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612237" y="262463"/>
            <a:ext cx="4967526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спичек коробок нашёл</a:t>
            </a:r>
            <a:b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высыпал его на стол,</a:t>
            </a:r>
            <a:b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Хотел устроить фейерверк –</a:t>
            </a:r>
            <a:b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Всё полыхнуло, свет померк!</a:t>
            </a:r>
            <a:b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помню больше ничего!</a:t>
            </a:r>
            <a:b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Лишь пламя жжёт меня всего…</a:t>
            </a:r>
            <a:b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слышу крики, шум воды…</a:t>
            </a:r>
            <a:b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много от огня беды!</a:t>
            </a:r>
            <a:b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Меня спасти едва успели,</a:t>
            </a:r>
            <a:b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вот квартиру не сумели.</a:t>
            </a:r>
            <a:b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Теперь в больнице я лежу</a:t>
            </a:r>
            <a:b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боль едва переношу.</a:t>
            </a:r>
            <a:b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Хочу напомнить всем, друзья:</a:t>
            </a:r>
            <a:b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Играть со спичками нельзя!!!</a:t>
            </a:r>
            <a:endParaRPr lang="ru-RU" sz="24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6794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9250" y="222250"/>
            <a:ext cx="11493500" cy="6413500"/>
          </a:xfrm>
          <a:prstGeom prst="rect">
            <a:avLst/>
          </a:prstGeom>
          <a:solidFill>
            <a:schemeClr val="bg1">
              <a:alpha val="77000"/>
            </a:schemeClr>
          </a:solidFill>
          <a:ln w="66675" cmpd="thickThin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s://img-fotki.yandex.ru/get/9489/39663434.87f/0_aa5b0_7d226463_X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1298" y="2675929"/>
            <a:ext cx="2223453" cy="3784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playcast.ru/uploads/2017/11/01/23788311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611" y="213915"/>
            <a:ext cx="3288339" cy="3215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292018" y="590402"/>
            <a:ext cx="5607964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открытым огнём обращаться опасно!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жги ты ни свечки, ни спички напрасно,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если зажёг – никуда не роняй: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Прожорливо пламя горячее, знай!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если случилось свечу уронить,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Бросайся огонь без заминки тушить: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Материей плотной, тяжёлой накрой,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после залей поскорее водой!</a:t>
            </a:r>
            <a:endParaRPr lang="ru-RU" sz="28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9439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9250" y="222250"/>
            <a:ext cx="11493500" cy="6413500"/>
          </a:xfrm>
          <a:prstGeom prst="rect">
            <a:avLst/>
          </a:prstGeom>
          <a:solidFill>
            <a:schemeClr val="bg1">
              <a:alpha val="77000"/>
            </a:schemeClr>
          </a:solidFill>
          <a:ln w="66675" cmpd="thickThin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s://img-fotki.yandex.ru/get/9489/39663434.87f/0_aa5b0_7d226463_X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1298" y="2675929"/>
            <a:ext cx="2223453" cy="3784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playcast.ru/uploads/2017/11/01/23788311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611" y="213915"/>
            <a:ext cx="3288339" cy="3215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292018" y="922863"/>
            <a:ext cx="560796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Ты, малыш, запомнить должен: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Будь с розеткой осторожен!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ней никак нельзя играть,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Гвоздики в неё совать.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Сунешь гвоздик ненароком –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тебя ударит током,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 ударит, что, прости,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Могут даже не спасти.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Дело кончится бедой –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Ток в розетке очень злой!!!</a:t>
            </a:r>
            <a:endParaRPr lang="ru-RU" sz="28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7909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9250" y="222250"/>
            <a:ext cx="11493500" cy="6413500"/>
          </a:xfrm>
          <a:prstGeom prst="rect">
            <a:avLst/>
          </a:prstGeom>
          <a:solidFill>
            <a:schemeClr val="bg1">
              <a:alpha val="77000"/>
            </a:schemeClr>
          </a:solidFill>
          <a:ln w="66675" cmpd="thickThin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s://img-fotki.yandex.ru/get/9489/39663434.87f/0_aa5b0_7d226463_X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1298" y="2675929"/>
            <a:ext cx="2223453" cy="3784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playcast.ru/uploads/2017/11/01/23788311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611" y="213915"/>
            <a:ext cx="3288339" cy="3215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292018" y="313263"/>
            <a:ext cx="6169482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другом твоим приключилась беда?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покидай ты его никогда,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подбодри, «всё в порядке!» - скажи,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Помощь посильную сам окажи.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ему не сумеешь помочь,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убегай ты испуганно прочь,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Взрослых на помощь зови поскорей!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Время и силы свои не жалей!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Помни: в лесу, на земле, на воде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Люди людей не бросают в беде!</a:t>
            </a:r>
            <a:endParaRPr lang="ru-RU" sz="28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Умножение 1">
            <a:hlinkClick r:id="" action="ppaction://hlinkshowjump?jump=endshow"/>
          </p:cNvPr>
          <p:cNvSpPr/>
          <p:nvPr/>
        </p:nvSpPr>
        <p:spPr>
          <a:xfrm>
            <a:off x="10985500" y="444500"/>
            <a:ext cx="685800" cy="698500"/>
          </a:xfrm>
          <a:prstGeom prst="mathMultiply">
            <a:avLst/>
          </a:prstGeom>
          <a:solidFill>
            <a:schemeClr val="accent5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0693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9250" y="222250"/>
            <a:ext cx="11493500" cy="6413500"/>
          </a:xfrm>
          <a:prstGeom prst="rect">
            <a:avLst/>
          </a:prstGeom>
          <a:solidFill>
            <a:schemeClr val="bg1">
              <a:alpha val="77000"/>
            </a:schemeClr>
          </a:solidFill>
          <a:ln w="66675" cmpd="thickThin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390900" y="797510"/>
            <a:ext cx="54102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Коль дверной звонит звонок –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Посмотри сперва в глазок,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пришёл к тебе, узнай,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чужим не открывай!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нет глазка, тогда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«Кто там?» спрашивай всегда,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не станут отвечать –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Дверь не вздумай открывать!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в дверь начнут ломиться –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звони скорей в милицию!</a:t>
            </a:r>
            <a:endParaRPr lang="ru-RU" sz="28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img-fotki.yandex.ru/get/9489/39663434.87f/0_aa5b0_7d226463_X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1298" y="2675929"/>
            <a:ext cx="2223453" cy="3784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playcast.ru/uploads/2017/11/01/23788311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005" y="213914"/>
            <a:ext cx="3288339" cy="3215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3651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9250" y="222250"/>
            <a:ext cx="11493500" cy="6413500"/>
          </a:xfrm>
          <a:prstGeom prst="rect">
            <a:avLst/>
          </a:prstGeom>
          <a:solidFill>
            <a:schemeClr val="bg1">
              <a:alpha val="77000"/>
            </a:schemeClr>
          </a:solidFill>
          <a:ln w="66675" cmpd="thickThin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390900" y="797510"/>
            <a:ext cx="58674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в подъезде – зачем? Почему? –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Люди чужие стоят,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Лучше тебе не входить одному: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Может, обидеть хотят?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 попроси знакомых скорей,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 проводили домой,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оказавшись в квартире своей,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Двери покрепче закрой!</a:t>
            </a:r>
            <a:endParaRPr lang="ru-RU" sz="28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img-fotki.yandex.ru/get/9489/39663434.87f/0_aa5b0_7d226463_X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1298" y="2675929"/>
            <a:ext cx="2223453" cy="3784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playcast.ru/uploads/2017/11/01/23788311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005" y="213914"/>
            <a:ext cx="3288339" cy="3215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7197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9250" y="222250"/>
            <a:ext cx="11493500" cy="6413500"/>
          </a:xfrm>
          <a:prstGeom prst="rect">
            <a:avLst/>
          </a:prstGeom>
          <a:solidFill>
            <a:schemeClr val="bg1">
              <a:alpha val="77000"/>
            </a:schemeClr>
          </a:solidFill>
          <a:ln w="66675" cmpd="thickThin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054350" y="797510"/>
            <a:ext cx="60833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квартира твоя высоко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добираться туда нелегко,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Пользуйся лифтом, но только учти: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лифт с незнакомцами не заходи!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Могут обидеть тебя, напугать,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Ценные вещи твои отобрать.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Будь осторожней, мой друг, берегись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 незнакомцами в лифт не садись!</a:t>
            </a:r>
            <a:endParaRPr lang="ru-RU" sz="28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img-fotki.yandex.ru/get/9489/39663434.87f/0_aa5b0_7d226463_X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1298" y="2675929"/>
            <a:ext cx="2223453" cy="3784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playcast.ru/uploads/2017/11/01/23788311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005" y="213914"/>
            <a:ext cx="3288339" cy="3215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084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9250" y="222250"/>
            <a:ext cx="11493500" cy="6413500"/>
          </a:xfrm>
          <a:prstGeom prst="rect">
            <a:avLst/>
          </a:prstGeom>
          <a:solidFill>
            <a:schemeClr val="bg1">
              <a:alpha val="77000"/>
            </a:schemeClr>
          </a:solidFill>
          <a:ln w="66675" cmpd="thickThin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944813" y="767883"/>
            <a:ext cx="673417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Незнакомец в подъезде зачем-то стоит,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него подозрительный, замкнутый вид.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Дверь ключами при нём не спеши открывать,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Лучше сам из подъезда уйди погулять.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Поброди, подожди во дворе – он уйдёт,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тебя не обидит, и к вам не войдёт.</a:t>
            </a:r>
            <a:endParaRPr lang="ru-RU" sz="28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img-fotki.yandex.ru/get/9489/39663434.87f/0_aa5b0_7d226463_X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1298" y="2675929"/>
            <a:ext cx="2223453" cy="3784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playcast.ru/uploads/2017/11/01/23788311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611" y="213915"/>
            <a:ext cx="3288339" cy="3215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2606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9250" y="222250"/>
            <a:ext cx="11493500" cy="6413500"/>
          </a:xfrm>
          <a:prstGeom prst="rect">
            <a:avLst/>
          </a:prstGeom>
          <a:solidFill>
            <a:schemeClr val="bg1">
              <a:alpha val="77000"/>
            </a:schemeClr>
          </a:solidFill>
          <a:ln w="66675" cmpd="thickThin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s://img-fotki.yandex.ru/get/9489/39663434.87f/0_aa5b0_7d226463_X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1298" y="2675929"/>
            <a:ext cx="2223453" cy="3784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playcast.ru/uploads/2017/11/01/23788311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611" y="213915"/>
            <a:ext cx="3288339" cy="3215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669507" y="767883"/>
            <a:ext cx="4852987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 уже совсем большой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один идёшь домой.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Дверь ключами открывай,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в замке не оставляй!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Ведь забудешь их убрать –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Сможет их чужой забрать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 квартиру к вам войти...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Будь внимателен, учти!</a:t>
            </a:r>
            <a:endParaRPr lang="ru-RU" sz="28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4743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9250" y="222250"/>
            <a:ext cx="11493500" cy="6413500"/>
          </a:xfrm>
          <a:prstGeom prst="rect">
            <a:avLst/>
          </a:prstGeom>
          <a:solidFill>
            <a:schemeClr val="bg1">
              <a:alpha val="77000"/>
            </a:schemeClr>
          </a:solidFill>
          <a:ln w="66675" cmpd="thickThin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s://img-fotki.yandex.ru/get/9489/39663434.87f/0_aa5b0_7d226463_X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1298" y="2675929"/>
            <a:ext cx="2223453" cy="3784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playcast.ru/uploads/2017/11/01/23788311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611" y="213915"/>
            <a:ext cx="3288339" cy="3215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669507" y="336083"/>
            <a:ext cx="4852987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телефон звонит,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Кто-то в трубку говорит: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Как тебя зовут, малыш?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 с кем сейчас сидишь?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куда же я попал?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Номер я какой набрал? –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Ничего не отвечай,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Срочно маму подзывай!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взрослых дома нет,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веди ни с кем бесед,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До свидания! – скажи,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Быстро трубку положи!</a:t>
            </a:r>
            <a:endParaRPr lang="ru-RU" sz="28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85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9250" y="222250"/>
            <a:ext cx="11493500" cy="6413500"/>
          </a:xfrm>
          <a:prstGeom prst="rect">
            <a:avLst/>
          </a:prstGeom>
          <a:solidFill>
            <a:schemeClr val="bg1">
              <a:alpha val="77000"/>
            </a:schemeClr>
          </a:solidFill>
          <a:ln w="66675" cmpd="thickThin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s://img-fotki.yandex.ru/get/9489/39663434.87f/0_aa5b0_7d226463_X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1298" y="2675929"/>
            <a:ext cx="2223453" cy="3784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playcast.ru/uploads/2017/11/01/23788311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611" y="213915"/>
            <a:ext cx="3288339" cy="3215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342795" y="222250"/>
            <a:ext cx="6090611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входите в лифт спиной,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вам грозит бедой.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Ждёшь ты лифт, открылась дверь,</a:t>
            </a:r>
          </a:p>
          <a:p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ты всегда проверь,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Тут кабина или нет,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горит ли в лифте свет.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Может иногда, учти,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Вдруг кабина не прийти!</a:t>
            </a:r>
          </a:p>
          <a:p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в шахту не свалиться,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Должен каждый убедиться: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Здесь кабина, свет горит,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Всё в порядке, вход открыт</a:t>
            </a:r>
            <a:r>
              <a:rPr lang="ru-RU" sz="2800" b="1" dirty="0" smtClean="0">
                <a:solidFill>
                  <a:srgbClr val="002060"/>
                </a:solidFill>
              </a:rPr>
              <a:t>.</a:t>
            </a:r>
            <a:endParaRPr lang="ru-RU" sz="28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5045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147</TotalTime>
  <Words>148</Words>
  <Application>Microsoft Office PowerPoint</Application>
  <PresentationFormat>Произвольный</PresentationFormat>
  <Paragraphs>27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Leila</cp:lastModifiedBy>
  <cp:revision>11</cp:revision>
  <dcterms:created xsi:type="dcterms:W3CDTF">2018-05-20T04:23:21Z</dcterms:created>
  <dcterms:modified xsi:type="dcterms:W3CDTF">2020-04-04T13:11:53Z</dcterms:modified>
</cp:coreProperties>
</file>