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87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8EC5C6-79AB-49B5-B9E9-9E3406A3AD7D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2A10C42-AC43-4D53-923C-94AE00F18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10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33400"/>
            <a:ext cx="5700468" cy="203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Химическая промышленность мира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35 млн. т</a:t>
            </a:r>
          </a:p>
          <a:p>
            <a:endParaRPr lang="ru-RU" dirty="0" smtClean="0"/>
          </a:p>
          <a:p>
            <a:r>
              <a:rPr lang="ru-RU" dirty="0" smtClean="0"/>
              <a:t>Производители: Польша, Китай, Россия, США, Индия, Тунис, Испания, Марокко, Бразилия</a:t>
            </a:r>
          </a:p>
          <a:p>
            <a:endParaRPr lang="ru-RU" dirty="0" smtClean="0"/>
          </a:p>
          <a:p>
            <a:r>
              <a:rPr lang="ru-RU" dirty="0" smtClean="0"/>
              <a:t>Потребители: Зарубежная Азия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Фосфорные удобрения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30 млн.т</a:t>
            </a:r>
          </a:p>
          <a:p>
            <a:endParaRPr lang="ru-RU" dirty="0" smtClean="0"/>
          </a:p>
          <a:p>
            <a:r>
              <a:rPr lang="ru-RU" dirty="0" smtClean="0"/>
              <a:t>Лидеры по производству: Канада, США, Россия, Белоруссия, ФРГ, Великобритания, Испания, а так же Израиль и Иордания </a:t>
            </a:r>
          </a:p>
          <a:p>
            <a:endParaRPr lang="ru-RU" dirty="0" smtClean="0"/>
          </a:p>
          <a:p>
            <a:r>
              <a:rPr lang="ru-RU" dirty="0" smtClean="0"/>
              <a:t>Потребителем калийных удобрений является Ближний Восток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Калийные удобрения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Тяготеют к нефтегазоносным бассейнам, к местам перекачки нефти, морским путям.</a:t>
            </a:r>
          </a:p>
          <a:p>
            <a:r>
              <a:rPr lang="ru-RU" dirty="0" smtClean="0"/>
              <a:t>В  50-е годы весь этилен производили в США</a:t>
            </a:r>
          </a:p>
          <a:p>
            <a:r>
              <a:rPr lang="ru-RU" dirty="0" smtClean="0"/>
              <a:t>В 60-70 годы крупнейшие этиленовые мощности открыты в России и Японии</a:t>
            </a:r>
          </a:p>
          <a:p>
            <a:r>
              <a:rPr lang="ru-RU" dirty="0" smtClean="0"/>
              <a:t>В 80-е годы производство мигрировало в развивающиеся страны: Китай, Индонезию, Мексику, Венесуэлу, Индию, Республику Карею, Малайзию, Таиланд и Тайвань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Полимерные материалы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ПЛАСТМАССЫ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ХИМ. ВОЛОКНА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СИНТЕТИЧЕСКИЙ КАУЧУК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США        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Китай      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США       2300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Япония      15,5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США     4,2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Япония    1600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ФРГ            12,2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Тайвань   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Китай    1400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Респ</a:t>
                      </a:r>
                      <a:r>
                        <a:rPr lang="ru-RU" dirty="0" smtClean="0"/>
                        <a:t>. Корея    8,4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Респ</a:t>
                      </a:r>
                      <a:r>
                        <a:rPr lang="ru-RU" dirty="0" smtClean="0"/>
                        <a:t>. Корея  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Россия  1100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Тайвань        7,1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Индия       2,2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ФРГ  1000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Китай           6,2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Япония    1.2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Франция     750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Франция      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Индонезия    1,2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Респ</a:t>
                      </a:r>
                      <a:r>
                        <a:rPr lang="ru-RU" dirty="0" smtClean="0"/>
                        <a:t>. Корея   730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Нидерланды  4,5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ФРГ   1,1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Тайвань  570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Россия      3,7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Турция   1,1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Бразилия  440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ЛИДЕРЫ ПО ПРОИЗВОДСТВУ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Значение химической промышленности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Структура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Факторы размещения предприятий различных отраслей химической промышленности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Лидирующие страны 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План</a:t>
            </a:r>
            <a:endParaRPr lang="ru-RU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4009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Ведущая промышленность мирового производства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Химическая промышленность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5696" y="2636912"/>
            <a:ext cx="5544616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Структура </a:t>
            </a:r>
          </a:p>
          <a:p>
            <a:pPr algn="ctr"/>
            <a:r>
              <a:rPr lang="ru-RU" sz="3200" b="1" dirty="0" smtClean="0"/>
              <a:t>Химической промышленности</a:t>
            </a:r>
            <a:endParaRPr lang="ru-RU" sz="3200" b="1" dirty="0"/>
          </a:p>
        </p:txBody>
      </p:sp>
      <p:sp>
        <p:nvSpPr>
          <p:cNvPr id="5" name="Тройная стрелка влево/вправо/вверх 4"/>
          <p:cNvSpPr/>
          <p:nvPr/>
        </p:nvSpPr>
        <p:spPr>
          <a:xfrm rot="10800000">
            <a:off x="3707904" y="4293096"/>
            <a:ext cx="1216152" cy="850392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67544" y="4365104"/>
            <a:ext cx="2304256" cy="93610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Горно-химическая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 flipH="1" flipV="1">
            <a:off x="3491881" y="6858000"/>
            <a:ext cx="575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http://drweb.com/</a:t>
            </a:r>
            <a:endParaRPr lang="ru-RU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131840" y="5301208"/>
            <a:ext cx="2592288" cy="86409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Основная</a:t>
            </a:r>
            <a:endParaRPr lang="ru-RU" sz="2000" b="1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084168" y="4365104"/>
            <a:ext cx="2376264" cy="86409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Полимерные материалы</a:t>
            </a:r>
            <a:endParaRPr lang="ru-RU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« грязные» производства распространяется </a:t>
            </a:r>
            <a:r>
              <a:rPr lang="ru-RU" sz="3200" b="1" dirty="0" smtClean="0">
                <a:solidFill>
                  <a:srgbClr val="FF0000"/>
                </a:solidFill>
              </a:rPr>
              <a:t>экологический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Сосредоточение горнодобывающих предприятий и промышленности основной химии в </a:t>
            </a:r>
            <a:r>
              <a:rPr lang="ru-RU" dirty="0" smtClean="0">
                <a:solidFill>
                  <a:srgbClr val="FF0000"/>
                </a:solidFill>
              </a:rPr>
              <a:t>развивающихся</a:t>
            </a:r>
            <a:r>
              <a:rPr lang="ru-RU" dirty="0" smtClean="0"/>
              <a:t> странах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1/3</a:t>
            </a:r>
            <a:r>
              <a:rPr lang="ru-RU" dirty="0" smtClean="0"/>
              <a:t> продукции производится в </a:t>
            </a:r>
            <a:r>
              <a:rPr lang="ru-RU" dirty="0" smtClean="0">
                <a:solidFill>
                  <a:srgbClr val="FF0000"/>
                </a:solidFill>
              </a:rPr>
              <a:t>развитых</a:t>
            </a:r>
            <a:r>
              <a:rPr lang="ru-RU" dirty="0" smtClean="0"/>
              <a:t> странах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размещения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00808"/>
            <a:ext cx="8686800" cy="3600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 странах Азии, Африки и Латинской Америки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Du PONT                   Bayer            ICI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Великобритания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DOW                          BASF            EDISON</a:t>
            </a:r>
            <a:r>
              <a:rPr lang="ru-RU" dirty="0" smtClean="0"/>
              <a:t>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Италия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США                             ФРГ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Крупнейшие транснациональные корпорации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Производство серной кислоты  (из самородной серы, пирита, нефти и газа путем перегонки)</a:t>
            </a:r>
          </a:p>
          <a:p>
            <a:endParaRPr lang="ru-RU" dirty="0" smtClean="0"/>
          </a:p>
          <a:p>
            <a:r>
              <a:rPr lang="ru-RU" dirty="0" smtClean="0"/>
              <a:t>Серу добывают в КАНАДЕ, США, МЕКСИКЕ, ПОЛЬШЕ, ИРАКЕ, ТУРКМЕНИИ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 ХИМИЯ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Развитые страны:</a:t>
            </a:r>
          </a:p>
          <a:p>
            <a:pPr>
              <a:buNone/>
            </a:pPr>
            <a:r>
              <a:rPr lang="ru-RU" dirty="0" smtClean="0"/>
              <a:t>    Канада          ФРГ         Испания              США</a:t>
            </a:r>
          </a:p>
          <a:p>
            <a:pPr>
              <a:buNone/>
            </a:pPr>
            <a:r>
              <a:rPr lang="ru-RU" dirty="0" smtClean="0"/>
              <a:t>   Франция             Япония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 переходной экономикой:</a:t>
            </a:r>
          </a:p>
          <a:p>
            <a:pPr>
              <a:buNone/>
            </a:pPr>
            <a:r>
              <a:rPr lang="ru-RU" dirty="0" smtClean="0"/>
              <a:t> Россия       Украина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Развивающиеся:</a:t>
            </a:r>
          </a:p>
          <a:p>
            <a:pPr>
              <a:buNone/>
            </a:pPr>
            <a:r>
              <a:rPr lang="ru-RU" dirty="0" smtClean="0"/>
              <a:t>Китай        Бразилия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Страны - лидеры по производству серной кислоты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5117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Зарубежная Азия (40 %)</a:t>
            </a:r>
          </a:p>
          <a:p>
            <a:r>
              <a:rPr lang="ru-RU" sz="3600" b="1" dirty="0" smtClean="0"/>
              <a:t>Северная Америка (25 %)</a:t>
            </a:r>
          </a:p>
          <a:p>
            <a:r>
              <a:rPr lang="ru-RU" sz="3600" b="1" dirty="0" smtClean="0"/>
              <a:t>Страны СНГ (15 %)</a:t>
            </a:r>
          </a:p>
          <a:p>
            <a:r>
              <a:rPr lang="ru-RU" sz="3600" b="1" dirty="0" smtClean="0"/>
              <a:t>Зарубежная Европа (12 %)   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620416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Минеральные удобрения</a:t>
            </a:r>
            <a:endParaRPr lang="ru-RU" sz="5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85 млн. т</a:t>
            </a:r>
          </a:p>
          <a:p>
            <a:endParaRPr lang="ru-RU" dirty="0" smtClean="0"/>
          </a:p>
          <a:p>
            <a:r>
              <a:rPr lang="ru-RU" dirty="0" smtClean="0"/>
              <a:t>Главные производители Китай и Индия</a:t>
            </a:r>
          </a:p>
          <a:p>
            <a:endParaRPr lang="ru-RU" dirty="0" smtClean="0"/>
          </a:p>
          <a:p>
            <a:r>
              <a:rPr lang="ru-RU" dirty="0" smtClean="0"/>
              <a:t>Главные экспортеры  Зарубежная Европа, Россия США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Азотные удобрения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55</TotalTime>
  <Words>381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Химическая промышленность мира</vt:lpstr>
      <vt:lpstr>План</vt:lpstr>
      <vt:lpstr>Химическая промышленность</vt:lpstr>
      <vt:lpstr>Принцип размещения</vt:lpstr>
      <vt:lpstr>Крупнейшие транснациональные корпорации</vt:lpstr>
      <vt:lpstr>ОСНОВНАЯ  ХИМИЯ</vt:lpstr>
      <vt:lpstr>Страны - лидеры по производству серной кислоты</vt:lpstr>
      <vt:lpstr>Минеральные удобрения</vt:lpstr>
      <vt:lpstr>Азотные удобрения</vt:lpstr>
      <vt:lpstr>Фосфорные удобрения</vt:lpstr>
      <vt:lpstr>Калийные удобрения</vt:lpstr>
      <vt:lpstr>Полимерные материалы</vt:lpstr>
      <vt:lpstr>ЛИДЕРЫ ПО ПРОИЗВОДСТВУ</vt:lpstr>
      <vt:lpstr>Спасибо за внимание!!!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Химическая промышленность мира</dc:title>
  <dc:creator>лена</dc:creator>
  <cp:lastModifiedBy>Позитроника</cp:lastModifiedBy>
  <cp:revision>7</cp:revision>
  <dcterms:created xsi:type="dcterms:W3CDTF">2013-04-01T04:25:54Z</dcterms:created>
  <dcterms:modified xsi:type="dcterms:W3CDTF">2017-02-10T07:45:40Z</dcterms:modified>
</cp:coreProperties>
</file>