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6A27D-68F9-4C4B-BF44-2E9552E2463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B9830-C787-4589-B60D-95ED3243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ars.clan.su/_ph/3/6095919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73" y="0"/>
            <a:ext cx="911752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«Четвертый лишний»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(для дошкольников старшего возраста)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886200"/>
            <a:ext cx="4536504" cy="155902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«ДСОВ №20» г.Усинска: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nplus.com/files/resources/original/5b9036dc698aa165ab564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ЛИШНЕЕ?ПОЧЕМУ?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vatars.mds.yandex.net/get-pdb/199965/6e18c887-5ac0-4539-8de3-1b108eb4a351/s120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40768"/>
            <a:ext cx="36004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dn.pixabay.com/photo/2016/04/01/12/00/automobile-1300458__480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340768"/>
            <a:ext cx="36004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pinimg.com/originals/ce/f5/a3/cef5a345bf7aec7ec0a9b118b22fc53e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4149080"/>
            <a:ext cx="37444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s05.infourok.ru/uploads/ex/0910/000043a7-43f08e2f/hello_html_22aebe9f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4149080"/>
            <a:ext cx="30243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1403648" y="3068960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72200" y="2996952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" name="Овал 10"/>
          <p:cNvSpPr/>
          <p:nvPr/>
        </p:nvSpPr>
        <p:spPr>
          <a:xfrm>
            <a:off x="2051720" y="5805264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Овал 11"/>
          <p:cNvSpPr/>
          <p:nvPr/>
        </p:nvSpPr>
        <p:spPr>
          <a:xfrm>
            <a:off x="6012160" y="5805264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nplus.com/files/resources/original/5b9036dc698aa165ab564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ЛИШНЕЕ?ПОЧЕМУ?</a:t>
            </a:r>
            <a:endParaRPr lang="ru-RU" sz="4000" dirty="0"/>
          </a:p>
        </p:txBody>
      </p:sp>
      <p:pic>
        <p:nvPicPr>
          <p:cNvPr id="4" name="Рисунок 3" descr="https://prodetailing.pro/wp-content/uploads/2019/11/Black_BMW_Car_PNG_Clipart-692-1400x614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96752"/>
            <a:ext cx="34563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dn.pixabay.com/photo/2018/04/15/12/50/auto-3321670_1280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268760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pinimg.com/originals/a6/25/cc/a625cc89bdcf3cbb0c7940e604db01b9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4293096"/>
            <a:ext cx="35283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pinimg.com/originals/ea/46/ab/ea46abf586a2342d31f31c4f4395ace0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933056"/>
            <a:ext cx="30963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539552" y="321297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88024" y="3284984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3528" y="5949280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72400" y="573325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nplus.com/files/resources/original/5b9036dc698aa165ab564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ЛИШНЕЕ?ПОЧЕМУ?</a:t>
            </a:r>
            <a:endParaRPr lang="ru-RU" sz="4000" dirty="0"/>
          </a:p>
        </p:txBody>
      </p:sp>
      <p:pic>
        <p:nvPicPr>
          <p:cNvPr id="4" name="Рисунок 3" descr="https://avatars.mds.yandex.net/get-mpic/195452/img_id2383711642964577378/9hq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96752"/>
            <a:ext cx="295232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avatars.mds.yandex.net/get-mpic/2017233/img_id5732061570852756257/ori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4365104"/>
            <a:ext cx="338437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ozon-st.cdn.ngenix.net/multimedia/101227635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1124744"/>
            <a:ext cx="324036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ozon-st.cdn.ngenix.net/multimedia/101826585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4077072"/>
            <a:ext cx="295232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2915816" y="321297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6056" y="321297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7544" y="5949280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08104" y="573325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nplus.com/files/resources/original/5b9036dc698aa165ab564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ЛИШНЕЕ?ПОЧЕМУ?</a:t>
            </a:r>
            <a:endParaRPr lang="ru-RU" sz="4000" dirty="0"/>
          </a:p>
        </p:txBody>
      </p:sp>
      <p:pic>
        <p:nvPicPr>
          <p:cNvPr id="4" name="Рисунок 3" descr="https://tvpodolsk.ru/upload/resize_cache/iblock/bfa/510_0_1/bfaafdcd9afdacfbb6ccf2251b3cc662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484784"/>
            <a:ext cx="316835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avatars.mds.yandex.net/get-pdb/2039533/8268653b-fd5a-4cbd-a2dc-c1b80d93d864/s1200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268760"/>
            <a:ext cx="316835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avatars.mds.yandex.net/get-pdb/1636783/764f1e32-401a-455d-8d20-ed4e8629a16c/s1200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4149080"/>
            <a:ext cx="3240360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kenig-ews.ru/wp-content/uploads/2019/03/bus-vector-png-2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4005064"/>
            <a:ext cx="3456384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2987824" y="3140968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148064" y="321297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7544" y="5805264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20072" y="5949280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nplus.com/files/resources/original/5b9036dc698aa165ab564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ЛИШНЕЕ?ПОЧЕМУ?</a:t>
            </a:r>
            <a:endParaRPr lang="ru-RU" sz="4000" dirty="0"/>
          </a:p>
        </p:txBody>
      </p:sp>
      <p:pic>
        <p:nvPicPr>
          <p:cNvPr id="4" name="Рисунок 3" descr="https://i.pinimg.com/736x/ee/3a/f4/ee3af48711907ae4b096c4fff784daf9--transportation-clipart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293096"/>
            <a:ext cx="374441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img-fotki.yandex.ru/get/195431/192537469.a2/0_1f0702_70a7fd13_XX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556792"/>
            <a:ext cx="338437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cdn.pixabay.com/photo/2013/07/12/12/49/truck-146319__480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1556792"/>
            <a:ext cx="3024336" cy="189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best-tyres.ru/files/TyRex%20All%20Steel%20TR-1/TyRex%20All%20Steel%20TR-1%204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4077072"/>
            <a:ext cx="36004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611560" y="3140968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40152" y="3284984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3928" y="5949280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04248" y="5733256"/>
            <a:ext cx="770384" cy="69837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rs.clan.su/_ph/3/6095919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73" y="0"/>
            <a:ext cx="911752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132856"/>
            <a:ext cx="6984776" cy="1728192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УЧАСТИЕ!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Игра  «Четвертый лишний» (для дошкольников старшего возраста)</vt:lpstr>
      <vt:lpstr>ЧТО ЛИШНЕЕ?ПОЧЕМУ?</vt:lpstr>
      <vt:lpstr>ЧТО ЛИШНЕЕ?ПОЧЕМУ?</vt:lpstr>
      <vt:lpstr>ЧТО ЛИШНЕЕ?ПОЧЕМУ?</vt:lpstr>
      <vt:lpstr>ЧТО ЛИШНЕЕ?ПОЧЕМУ?</vt:lpstr>
      <vt:lpstr>ЧТО ЛИШНЕЕ?ПОЧЕМУ?</vt:lpstr>
      <vt:lpstr>СПАСИБО ЗА УЧАСТИЕ!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«Четвертый лишний»</dc:title>
  <dc:creator>Мама</dc:creator>
  <cp:lastModifiedBy>Мама</cp:lastModifiedBy>
  <cp:revision>9</cp:revision>
  <dcterms:created xsi:type="dcterms:W3CDTF">2020-03-31T14:52:19Z</dcterms:created>
  <dcterms:modified xsi:type="dcterms:W3CDTF">2020-03-31T17:11:27Z</dcterms:modified>
</cp:coreProperties>
</file>