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4C1B-926D-4CFC-938A-8EF88FF0A1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A7153-82D7-4F40-B3E2-36C8E5B56A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up/datai/103621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3"/>
            <a:ext cx="7560840" cy="25202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«Угадай-ка!»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«Огнеопасные предметы»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(для детей старшего дошкольного возраста)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45224"/>
            <a:ext cx="8136904" cy="115212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воспитатель </a:t>
            </a:r>
          </a:p>
          <a:p>
            <a:pPr algn="just"/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«ДСОВ №20» г.Усинска:</a:t>
            </a:r>
          </a:p>
          <a:p>
            <a:pPr algn="just"/>
            <a:r>
              <a:rPr lang="ru-RU" sz="5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  <p:pic>
        <p:nvPicPr>
          <p:cNvPr id="6" name="Рисунок 5" descr="http://poilovo.narod.ru/images/23825_html_m5153a6ef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0"/>
            <a:ext cx="205172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61048"/>
            <a:ext cx="5987008" cy="22651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Победит огонь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коварный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кого зовут…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poilovo.narod.ru/images/23825_html_m5153a6ef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692696"/>
            <a:ext cx="36004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03621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664296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Всех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свете я сильнее,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Всех на свете я смелее,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Никого я не боюсь,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Никому не покорюсь.</a:t>
            </a:r>
          </a:p>
          <a:p>
            <a:pPr>
              <a:buNone/>
            </a:pPr>
            <a:endParaRPr lang="ru-RU" b="1" dirty="0"/>
          </a:p>
          <a:p>
            <a:endParaRPr lang="ru-RU" dirty="0"/>
          </a:p>
        </p:txBody>
      </p:sp>
      <p:pic>
        <p:nvPicPr>
          <p:cNvPr id="4" name="Рисунок 3" descr="https://fs01.vseosvita.ua/01008rzv-976a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84784"/>
            <a:ext cx="331236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AutoShape 2" descr="http://arabesko.ru/images/files/background/fon_blest/arabesko.ru_1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340768"/>
            <a:ext cx="4186808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Это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тесный-тесный дом:</a:t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Сто сестричек жмутся в нем.</a:t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И любая из сестер</a:t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Может вспыхнуть, как костер!</a:t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Не шути с сестричками,</a:t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Тоненькими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>
              <a:buNone/>
            </a:pPr>
            <a:endParaRPr lang="ru-RU" b="1" dirty="0"/>
          </a:p>
          <a:p>
            <a:endParaRPr lang="ru-RU" dirty="0"/>
          </a:p>
        </p:txBody>
      </p:sp>
      <p:pic>
        <p:nvPicPr>
          <p:cNvPr id="4" name="Рисунок 3" descr="http://papus666.narod.ru/clipart/k/kuren/smoke2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345638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назад, то вперед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Бродит, бродит пароход.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Остановишь – горе,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Продырявишь море.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pngimg.com/uploads/iron/iron_PNG1555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312368" cy="397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412776"/>
            <a:ext cx="4402832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/>
              <a:t/>
            </a:r>
            <a:br>
              <a:rPr lang="ru-RU" b="1" i="1" dirty="0"/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Голова огнем пылает,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Тело тает и сгорает.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полезной быть хочу: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Лампы нет – я посвечу.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melkie.net/wp-content/uploads/2018/07/svecha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171906" cy="394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спички победила.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горючем газе её сила.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Устала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надо заправлять,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Пылала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чтоб она опять.</a:t>
            </a:r>
          </a:p>
          <a:p>
            <a:endParaRPr lang="ru-RU" dirty="0"/>
          </a:p>
        </p:txBody>
      </p:sp>
      <p:pic>
        <p:nvPicPr>
          <p:cNvPr id="4" name="Рисунок 3" descr="https://www.pngkey.com/png/full/763-7630437_lighter-png-image-lighter-pn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628800"/>
            <a:ext cx="194421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Наполнен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порохом снаряд.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ждёт команды от ребят.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Огнями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разными сверкает,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Под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облака когда взлетает.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imgurl.argumenti.ru/news/news_id/44884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88840"/>
            <a:ext cx="2448272" cy="383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Четыре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солнца у бабушки на кухне,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Четыре солнца горели и потухли.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Готовы щи, компот, блины,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 завтра солнца не нужны.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winningappliances.com.au/public/images/product/smegstylepack3/extrnl/SMEGSTYLEPACK3-Oven-high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31683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vatars.mds.yandex.net/get-pdb/2865107/5fb33eb6-7dcd-464a-a1b2-9aa07fb5a105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– КА!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25963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Свинка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спряталась за стенкой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Лишь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снаружи пятачок.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Сунешь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штепсельную вилку,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зажжется ночничок.</a:t>
            </a:r>
          </a:p>
        </p:txBody>
      </p:sp>
      <p:pic>
        <p:nvPicPr>
          <p:cNvPr id="4" name="Рисунок 3" descr="https://lh6.ggpht.com/9wI3hl1ERqbLTDs-GDlMmS09tBVm2u8rlOg5ft88p9LnLopH9tOQzxfl9TWKV4nVWA=w3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5283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157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Игра «Угадай-ка!» «Огнеопасные предметы» (для детей старшего дошкольного возраста) </vt:lpstr>
      <vt:lpstr>УГАДАЙ – КА!</vt:lpstr>
      <vt:lpstr>УГАДАЙ – КА!</vt:lpstr>
      <vt:lpstr>УГАДАЙ – КА!</vt:lpstr>
      <vt:lpstr>УГАДАЙ – КА!</vt:lpstr>
      <vt:lpstr>УГАДАЙ – КА!</vt:lpstr>
      <vt:lpstr>УГАДАЙ – КА!</vt:lpstr>
      <vt:lpstr>УГАДАЙ – КА!</vt:lpstr>
      <vt:lpstr>УГАДАЙ – КА!</vt:lpstr>
      <vt:lpstr>УГАДАЙ – КА!</vt:lpstr>
      <vt:lpstr>МОЛОДЦЫ!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«Угадай-ка!» «Опасные предметы» (для детей старшего дошкольного возраста)</dc:title>
  <dc:creator>Мама</dc:creator>
  <cp:lastModifiedBy>Мама</cp:lastModifiedBy>
  <cp:revision>9</cp:revision>
  <dcterms:created xsi:type="dcterms:W3CDTF">2020-03-31T17:13:39Z</dcterms:created>
  <dcterms:modified xsi:type="dcterms:W3CDTF">2020-03-31T18:35:16Z</dcterms:modified>
</cp:coreProperties>
</file>