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73" autoAdjust="0"/>
  </p:normalViewPr>
  <p:slideViewPr>
    <p:cSldViewPr snapToGrid="0">
      <p:cViewPr varScale="1">
        <p:scale>
          <a:sx n="81" d="100"/>
          <a:sy n="81" d="100"/>
        </p:scale>
        <p:origin x="6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8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8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537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97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011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02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38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2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06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46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5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1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5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02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8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1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4457" y="189671"/>
            <a:ext cx="10794670" cy="333798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Аппликация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из ткани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Часть 3                                  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Практическая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часть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3693" y="4975760"/>
            <a:ext cx="9171709" cy="665018"/>
          </a:xfrm>
        </p:spPr>
        <p:txBody>
          <a:bodyPr>
            <a:normAutofit fontScale="25000" lnSpcReduction="20000"/>
          </a:bodyPr>
          <a:lstStyle/>
          <a:p>
            <a:r>
              <a:rPr lang="ru-RU" sz="17600" i="1" dirty="0" smtClean="0">
                <a:solidFill>
                  <a:schemeClr val="accent2">
                    <a:lumMod val="75000"/>
                  </a:schemeClr>
                </a:solidFill>
              </a:rPr>
              <a:t>Изделие «</a:t>
            </a:r>
            <a:r>
              <a:rPr lang="ru-RU" sz="17600" b="1" dirty="0" smtClean="0">
                <a:solidFill>
                  <a:schemeClr val="accent2">
                    <a:lumMod val="75000"/>
                  </a:schemeClr>
                </a:solidFill>
              </a:rPr>
              <a:t>Игрушка Лошадка</a:t>
            </a:r>
            <a:r>
              <a:rPr lang="ru-RU" sz="17600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endParaRPr lang="ru-RU" sz="17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1200" dirty="0" smtClean="0"/>
              <a:t>                                                  </a:t>
            </a:r>
            <a:endParaRPr lang="ru-RU" sz="11200" dirty="0" smtClean="0"/>
          </a:p>
          <a:p>
            <a:pPr>
              <a:defRPr/>
            </a:pPr>
            <a:r>
              <a:rPr lang="ru-RU" sz="11200" dirty="0"/>
              <a:t> </a:t>
            </a:r>
            <a:r>
              <a:rPr lang="ru-RU" sz="11200" dirty="0" smtClean="0"/>
              <a:t>                                  </a:t>
            </a:r>
            <a:r>
              <a:rPr lang="ru-RU" sz="11200" dirty="0" smtClean="0"/>
              <a:t>  </a:t>
            </a:r>
            <a:r>
              <a:rPr lang="ru-RU" sz="11200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</a:t>
            </a:r>
            <a:endParaRPr lang="ru-RU" sz="11200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6400" i="1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</a:t>
            </a:r>
          </a:p>
          <a:p>
            <a:pPr>
              <a:defRPr/>
            </a:pP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365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7" name="Picture 2" descr="G:\DCIM\123_PANA\P12305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9" y="168275"/>
            <a:ext cx="8713787" cy="6534150"/>
          </a:xfrm>
          <a:noFill/>
        </p:spPr>
      </p:pic>
    </p:spTree>
    <p:extLst>
      <p:ext uri="{BB962C8B-B14F-4D97-AF65-F5344CB8AC3E}">
        <p14:creationId xmlns:p14="http://schemas.microsoft.com/office/powerpoint/2010/main" val="30186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4" descr="G:\DCIM\123_PANA\P12305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39" y="65767"/>
            <a:ext cx="8705046" cy="652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6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60" name="Picture 5" descr="G:\DCIM\123_PANA\P12305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60350"/>
            <a:ext cx="7900988" cy="592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9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484" name="Picture 4" descr="G:\DCIM\123_PANA\P12305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333376"/>
            <a:ext cx="8337550" cy="62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1507" name="Picture 2" descr="G:\DCIM\123_PANA\P12305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85939" y="260350"/>
            <a:ext cx="8448675" cy="6337300"/>
          </a:xfrm>
          <a:noFill/>
        </p:spPr>
      </p:pic>
    </p:spTree>
    <p:extLst>
      <p:ext uri="{BB962C8B-B14F-4D97-AF65-F5344CB8AC3E}">
        <p14:creationId xmlns:p14="http://schemas.microsoft.com/office/powerpoint/2010/main" val="22140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2531" name="Picture 2" descr="G:\DCIM\123_PANA\P12305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6" y="260350"/>
            <a:ext cx="8493125" cy="6370638"/>
          </a:xfrm>
          <a:noFill/>
        </p:spPr>
      </p:pic>
    </p:spTree>
    <p:extLst>
      <p:ext uri="{BB962C8B-B14F-4D97-AF65-F5344CB8AC3E}">
        <p14:creationId xmlns:p14="http://schemas.microsoft.com/office/powerpoint/2010/main" val="11000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3555" name="Picture 2" descr="G:\DCIM\123_PANA\P12305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8" y="115888"/>
            <a:ext cx="8685212" cy="6515100"/>
          </a:xfrm>
          <a:noFill/>
        </p:spPr>
      </p:pic>
    </p:spTree>
    <p:extLst>
      <p:ext uri="{BB962C8B-B14F-4D97-AF65-F5344CB8AC3E}">
        <p14:creationId xmlns:p14="http://schemas.microsoft.com/office/powerpoint/2010/main" val="258494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4579" name="Picture 2" descr="G:\DCIM\123_PANA\P12305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260351"/>
            <a:ext cx="8242300" cy="6181725"/>
          </a:xfrm>
          <a:noFill/>
        </p:spPr>
      </p:pic>
    </p:spTree>
    <p:extLst>
      <p:ext uri="{BB962C8B-B14F-4D97-AF65-F5344CB8AC3E}">
        <p14:creationId xmlns:p14="http://schemas.microsoft.com/office/powerpoint/2010/main" val="27705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5603" name="Picture 2" descr="G:\DCIM\123_PANA\P12305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0225" y="188913"/>
            <a:ext cx="8688388" cy="6515100"/>
          </a:xfrm>
          <a:noFill/>
        </p:spPr>
      </p:pic>
    </p:spTree>
    <p:extLst>
      <p:ext uri="{BB962C8B-B14F-4D97-AF65-F5344CB8AC3E}">
        <p14:creationId xmlns:p14="http://schemas.microsoft.com/office/powerpoint/2010/main" val="13274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9</Words>
  <Application>Microsoft Office PowerPoint</Application>
  <PresentationFormat>Широкоэкранный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                          Аппликация из ткани                                                   Часть 3                                      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из ткани  Виды и свойства тканей </dc:title>
  <dc:creator>Любовь</dc:creator>
  <cp:lastModifiedBy>Любовь</cp:lastModifiedBy>
  <cp:revision>4</cp:revision>
  <dcterms:created xsi:type="dcterms:W3CDTF">2020-04-03T23:25:55Z</dcterms:created>
  <dcterms:modified xsi:type="dcterms:W3CDTF">2020-04-04T07:32:59Z</dcterms:modified>
</cp:coreProperties>
</file>