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3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73" autoAdjust="0"/>
  </p:normalViewPr>
  <p:slideViewPr>
    <p:cSldViewPr snapToGrid="0">
      <p:cViewPr varScale="1">
        <p:scale>
          <a:sx n="81" d="100"/>
          <a:sy n="81" d="100"/>
        </p:scale>
        <p:origin x="6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68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87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5537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97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0114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02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38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3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24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06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466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55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1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559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02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881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6BE87-3090-4D0B-8BA5-EF2E710C71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902CDEB-5B50-4C73-A962-EBF80A68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1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4457" y="189671"/>
            <a:ext cx="10794670" cy="333798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        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Аппликация из ткани</a:t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</a:t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Часть 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Практическая часть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3693" y="4975760"/>
            <a:ext cx="9171709" cy="665018"/>
          </a:xfrm>
        </p:spPr>
        <p:txBody>
          <a:bodyPr>
            <a:normAutofit fontScale="25000" lnSpcReduction="20000"/>
          </a:bodyPr>
          <a:lstStyle/>
          <a:p>
            <a:r>
              <a:rPr lang="ru-RU" sz="17600" i="1" dirty="0" smtClean="0">
                <a:solidFill>
                  <a:schemeClr val="accent2">
                    <a:lumMod val="75000"/>
                  </a:schemeClr>
                </a:solidFill>
              </a:rPr>
              <a:t>Изделие «</a:t>
            </a:r>
            <a:r>
              <a:rPr lang="ru-RU" sz="17600" b="1" dirty="0" smtClean="0">
                <a:solidFill>
                  <a:schemeClr val="accent2">
                    <a:lumMod val="75000"/>
                  </a:schemeClr>
                </a:solidFill>
              </a:rPr>
              <a:t>Игрушка Лошадка</a:t>
            </a:r>
            <a:r>
              <a:rPr lang="ru-RU" sz="17600" i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endParaRPr lang="ru-RU" sz="176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11200" dirty="0" smtClean="0"/>
              <a:t>                                                  </a:t>
            </a:r>
          </a:p>
          <a:p>
            <a:pPr>
              <a:defRPr/>
            </a:pPr>
            <a:r>
              <a:rPr lang="ru-RU" sz="11200" dirty="0"/>
              <a:t> </a:t>
            </a:r>
            <a:r>
              <a:rPr lang="ru-RU" sz="11200" dirty="0" smtClean="0"/>
              <a:t>                                    </a:t>
            </a:r>
            <a:r>
              <a:rPr lang="ru-RU" sz="11200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</a:t>
            </a:r>
            <a:endParaRPr lang="ru-RU" sz="11200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6400" i="1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</a:t>
            </a:r>
          </a:p>
          <a:p>
            <a:pPr>
              <a:defRPr/>
            </a:pP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141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6627" name="Picture 2" descr="G:\DCIM\123_PANA\P12305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3389" y="168275"/>
            <a:ext cx="8713787" cy="6534150"/>
          </a:xfrm>
          <a:noFill/>
        </p:spPr>
      </p:pic>
    </p:spTree>
    <p:extLst>
      <p:ext uri="{BB962C8B-B14F-4D97-AF65-F5344CB8AC3E}">
        <p14:creationId xmlns:p14="http://schemas.microsoft.com/office/powerpoint/2010/main" val="301869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7651" name="Picture 2" descr="G:\DCIM\123_PANA\P123056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7851" y="260351"/>
            <a:ext cx="8456613" cy="6342063"/>
          </a:xfrm>
          <a:noFill/>
        </p:spPr>
      </p:pic>
    </p:spTree>
    <p:extLst>
      <p:ext uri="{BB962C8B-B14F-4D97-AF65-F5344CB8AC3E}">
        <p14:creationId xmlns:p14="http://schemas.microsoft.com/office/powerpoint/2010/main" val="126635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8675" name="Picture 2" descr="G:\DCIM\123_PANA\P123056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5" y="115888"/>
            <a:ext cx="8701088" cy="6526212"/>
          </a:xfrm>
          <a:noFill/>
        </p:spPr>
      </p:pic>
    </p:spTree>
    <p:extLst>
      <p:ext uri="{BB962C8B-B14F-4D97-AF65-F5344CB8AC3E}">
        <p14:creationId xmlns:p14="http://schemas.microsoft.com/office/powerpoint/2010/main" val="107378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9700" name="Picture 2" descr="G:\DCIM\123_PANA\P1230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115888"/>
            <a:ext cx="8709025" cy="653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686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0723" name="Picture 2" descr="G:\DCIM\123_PANA\P123057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5" y="115889"/>
            <a:ext cx="8782050" cy="6586537"/>
          </a:xfrm>
          <a:noFill/>
        </p:spPr>
      </p:pic>
    </p:spTree>
    <p:extLst>
      <p:ext uri="{BB962C8B-B14F-4D97-AF65-F5344CB8AC3E}">
        <p14:creationId xmlns:p14="http://schemas.microsoft.com/office/powerpoint/2010/main" val="330618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747" name="Picture 2" descr="G:\DCIM\123_PANA\P123057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7851" y="260351"/>
            <a:ext cx="8531225" cy="6399213"/>
          </a:xfrm>
          <a:noFill/>
        </p:spPr>
      </p:pic>
    </p:spTree>
    <p:extLst>
      <p:ext uri="{BB962C8B-B14F-4D97-AF65-F5344CB8AC3E}">
        <p14:creationId xmlns:p14="http://schemas.microsoft.com/office/powerpoint/2010/main" val="327994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Молодцы!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2771" name="Picture 2" descr="G:\DCIM\123_PANA\P123057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78164" y="1600201"/>
            <a:ext cx="6035675" cy="4525963"/>
          </a:xfrm>
          <a:noFill/>
        </p:spPr>
      </p:pic>
    </p:spTree>
    <p:extLst>
      <p:ext uri="{BB962C8B-B14F-4D97-AF65-F5344CB8AC3E}">
        <p14:creationId xmlns:p14="http://schemas.microsoft.com/office/powerpoint/2010/main" val="35130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ru-RU" sz="5400" dirty="0"/>
              <a:t>   </a:t>
            </a:r>
          </a:p>
          <a:p>
            <a:pPr algn="ctr">
              <a:buFontTx/>
              <a:buNone/>
              <a:defRPr/>
            </a:pPr>
            <a:r>
              <a:rPr lang="ru-RU" sz="6000" dirty="0">
                <a:solidFill>
                  <a:schemeClr val="accent2">
                    <a:lumMod val="75000"/>
                  </a:schemeClr>
                </a:solidFill>
              </a:rPr>
              <a:t>   Спасибо за работу!</a:t>
            </a:r>
          </a:p>
        </p:txBody>
      </p:sp>
    </p:spTree>
    <p:extLst>
      <p:ext uri="{BB962C8B-B14F-4D97-AF65-F5344CB8AC3E}">
        <p14:creationId xmlns:p14="http://schemas.microsoft.com/office/powerpoint/2010/main" val="42231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17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                          Аппликация из ткани                                                   Часть 4                                     Практическая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из ткани  Виды и свойства тканей </dc:title>
  <dc:creator>Любовь</dc:creator>
  <cp:lastModifiedBy>Любовь</cp:lastModifiedBy>
  <cp:revision>4</cp:revision>
  <dcterms:created xsi:type="dcterms:W3CDTF">2020-04-03T23:25:55Z</dcterms:created>
  <dcterms:modified xsi:type="dcterms:W3CDTF">2020-04-04T07:33:35Z</dcterms:modified>
</cp:coreProperties>
</file>