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4" r:id="rId12"/>
    <p:sldId id="282" r:id="rId13"/>
    <p:sldId id="283" r:id="rId14"/>
    <p:sldId id="256" r:id="rId15"/>
    <p:sldId id="264" r:id="rId16"/>
    <p:sldId id="260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0033CC"/>
    <a:srgbClr val="0000FF"/>
    <a:srgbClr val="6633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98892-1D71-424F-BF53-DDA28324758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EFBDD-19B4-46FB-90D7-57BE69992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0C064-0A0B-422D-8E3E-4B89B5ED366D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7B810-B877-4F9E-BC76-06AFE4AC5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0A46-10A2-4CFD-A41D-E96B50E9E6BB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D0D0B-3170-4FAD-AAFE-6BEAD750A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30337-C78E-46E2-9988-9B7D12C839DC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C87F0-8360-4704-96B5-A5EB4CAC9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0FEB5-A4FE-43A5-90D4-D71FC215E49E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96DAF-DCCE-4C37-95DA-1E411F1B3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2B42A-C6B8-4765-BC3D-0ED513E07907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E9D13-C472-4809-8C57-424AFE5EE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F871A-FF68-45F9-9598-1A79DBF1AD60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C7FDA-6EB9-4649-9FE0-5C16A0129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B9BB3-9FA9-47F0-8B06-D09674C1F51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4F002-62EF-42F8-A762-FE490D441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C3146-70C1-4F54-BA2E-023257DAF55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9156D-AA40-42B5-8819-B8C5ABA04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0D55A-CA12-498C-AFFB-852880E5BB40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4327B-8E13-4138-AEC1-6950EDDC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158DB-C4C2-4880-B838-4EFBA6283F15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055E3-0898-4DB1-8908-04ABE13F1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55A799-C1B7-4C4F-8265-1B414E3F768D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886CBB-F9F2-4ECD-9FD1-A01594380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3571875" y="3573463"/>
            <a:ext cx="47148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000" dirty="0">
                <a:solidFill>
                  <a:srgbClr val="0033CC"/>
                </a:solidFill>
              </a:rPr>
              <a:t>Подготовила воспитатель </a:t>
            </a:r>
          </a:p>
          <a:p>
            <a:pPr algn="r">
              <a:spcBef>
                <a:spcPct val="50000"/>
              </a:spcBef>
            </a:pPr>
            <a:r>
              <a:rPr lang="ru-RU" sz="2000" dirty="0">
                <a:solidFill>
                  <a:srgbClr val="0033CC"/>
                </a:solidFill>
              </a:rPr>
              <a:t>высшей квалификационной категории</a:t>
            </a:r>
          </a:p>
          <a:p>
            <a:pPr algn="r">
              <a:spcBef>
                <a:spcPct val="50000"/>
              </a:spcBef>
            </a:pPr>
            <a:r>
              <a:rPr lang="ru-RU" sz="2000" dirty="0">
                <a:solidFill>
                  <a:srgbClr val="0033CC"/>
                </a:solidFill>
              </a:rPr>
              <a:t> МДОУ </a:t>
            </a:r>
            <a:r>
              <a:rPr lang="ru-RU" sz="2000" dirty="0" err="1">
                <a:solidFill>
                  <a:srgbClr val="0033CC"/>
                </a:solidFill>
              </a:rPr>
              <a:t>д</a:t>
            </a:r>
            <a:r>
              <a:rPr lang="ru-RU" sz="2000" dirty="0">
                <a:solidFill>
                  <a:srgbClr val="0033CC"/>
                </a:solidFill>
              </a:rPr>
              <a:t>/с №14</a:t>
            </a:r>
          </a:p>
          <a:p>
            <a:pPr algn="r">
              <a:spcBef>
                <a:spcPct val="50000"/>
              </a:spcBef>
            </a:pPr>
            <a:r>
              <a:rPr lang="ru-RU" sz="2000" dirty="0">
                <a:solidFill>
                  <a:srgbClr val="0033CC"/>
                </a:solidFill>
              </a:rPr>
              <a:t>Грищенко  Т.В</a:t>
            </a:r>
            <a:r>
              <a:rPr lang="ru-RU" dirty="0">
                <a:solidFill>
                  <a:srgbClr val="0033CC"/>
                </a:solidFill>
              </a:rPr>
              <a:t>.</a:t>
            </a:r>
          </a:p>
          <a:p>
            <a:pPr algn="r">
              <a:spcBef>
                <a:spcPct val="50000"/>
              </a:spcBef>
            </a:pP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3248" y="1000108"/>
            <a:ext cx="6902722" cy="18158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Использование</a:t>
            </a:r>
          </a:p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нестандартного оборудования</a:t>
            </a:r>
          </a:p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работе с детьми </a:t>
            </a:r>
          </a:p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раннего возраста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851275" y="6021388"/>
            <a:ext cx="12969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</a:rPr>
              <a:t>2019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J:\Грищенко\фото работа\разное\20181128_092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500063"/>
            <a:ext cx="435768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2" descr="J:\Грищенко\фото работа\разное\20181218_1614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8" y="3500438"/>
            <a:ext cx="4286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6" descr="i?id=302288535-58-72&amp;n=2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23248" y="642918"/>
            <a:ext cx="535537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Выставка детских работ</a:t>
            </a:r>
          </a:p>
        </p:txBody>
      </p:sp>
      <p:pic>
        <p:nvPicPr>
          <p:cNvPr id="12292" name="Рисунок 3" descr="C:\Users\1\AppData\Local\Microsoft\Windows\INetCache\Content.Word\20181227_1426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4000500"/>
            <a:ext cx="3714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C:\Users\1\AppData\Local\Microsoft\Windows\INetCache\Content.Word\20181227_1426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1357313"/>
            <a:ext cx="407193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5" descr="C:\Users\1\AppData\Local\Microsoft\Windows\INetCache\Content.Word\20181227_1426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25" y="1143000"/>
            <a:ext cx="17907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6" descr="C:\Users\1\AppData\Local\Microsoft\Windows\INetCache\Content.Word\20181227_1427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0" y="4143375"/>
            <a:ext cx="33369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3248" y="1071546"/>
            <a:ext cx="563641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Методическая литература</a:t>
            </a:r>
          </a:p>
        </p:txBody>
      </p:sp>
      <p:pic>
        <p:nvPicPr>
          <p:cNvPr id="13315" name="Рисунок 2" descr="C:\Users\1\AppData\Local\Microsoft\Windows\INetCache\Content.Word\20190206_1421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" y="2000250"/>
            <a:ext cx="2143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3" descr="C:\Users\1\AppData\Local\Microsoft\Windows\INetCache\Content.Word\20190206_142205.jpg"/>
          <p:cNvPicPr>
            <a:picLocks noChangeAspect="1" noChangeArrowheads="1"/>
          </p:cNvPicPr>
          <p:nvPr/>
        </p:nvPicPr>
        <p:blipFill>
          <a:blip r:embed="rId3" cstate="screen"/>
          <a:srcRect r="-904"/>
          <a:stretch>
            <a:fillRect/>
          </a:stretch>
        </p:blipFill>
        <p:spPr bwMode="auto">
          <a:xfrm>
            <a:off x="3286125" y="2008188"/>
            <a:ext cx="2278063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 descr="C:\Users\1\AppData\Local\Microsoft\Windows\INetCache\Content.Word\20190206_1422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50" y="2071688"/>
            <a:ext cx="22415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465268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родителями</a:t>
            </a:r>
          </a:p>
        </p:txBody>
      </p:sp>
      <p:pic>
        <p:nvPicPr>
          <p:cNvPr id="14339" name="Рисунок 3" descr="C:\Users\1\Desktop\20181024_1603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13" y="3071813"/>
            <a:ext cx="20002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 descr="C:\Users\1\Desktop\20181024_0733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5" y="1357313"/>
            <a:ext cx="221456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2" descr="C:\Users\1\Desktop\20181024_1629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214563"/>
            <a:ext cx="38576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2339975" y="476250"/>
            <a:ext cx="4089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b="1">
                <a:solidFill>
                  <a:srgbClr val="990000"/>
                </a:solidFill>
              </a:rPr>
              <a:t>Мастер – класс для родителей</a:t>
            </a:r>
            <a:endParaRPr lang="ru-RU">
              <a:solidFill>
                <a:srgbClr val="663300"/>
              </a:solidFill>
            </a:endParaRPr>
          </a:p>
          <a:p>
            <a:endParaRPr lang="ru-RU">
              <a:solidFill>
                <a:srgbClr val="663300"/>
              </a:solidFill>
            </a:endParaRPr>
          </a:p>
        </p:txBody>
      </p:sp>
      <p:sp>
        <p:nvSpPr>
          <p:cNvPr id="15363" name="Text Box 13"/>
          <p:cNvSpPr txBox="1">
            <a:spLocks noChangeArrowheads="1"/>
          </p:cNvSpPr>
          <p:nvPr/>
        </p:nvSpPr>
        <p:spPr bwMode="auto">
          <a:xfrm>
            <a:off x="3492500" y="5157788"/>
            <a:ext cx="3095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5364" name="Рисунок 3" descr="J:\Грищенко\фото работа\мастер класс 18\IMG-20181129-WA00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88" y="1285875"/>
            <a:ext cx="299085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" descr="J:\Грищенко\фото работа\мастер класс 18\IMG-20181129-WA00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50" y="1214438"/>
            <a:ext cx="32781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5" descr="J:\Грищенко\фото работа\мастер класс 18\IMG-20181129-WA00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5" y="3857625"/>
            <a:ext cx="3214688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6" descr="J:\Грищенко\фото работа\мастер класс 18\IMG-20181129-WA00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63" y="3786188"/>
            <a:ext cx="31591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J:\Грищенко\фото работа\день матери\IMG-20181123-WA00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1428750"/>
            <a:ext cx="2157413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57290" y="642918"/>
            <a:ext cx="657229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Спортивный праздник</a:t>
            </a:r>
          </a:p>
        </p:txBody>
      </p:sp>
      <p:pic>
        <p:nvPicPr>
          <p:cNvPr id="16388" name="Рисунок 1" descr="J:\Грищенко\фото работа\день матери\IMG-20181123-WA00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25" y="1428750"/>
            <a:ext cx="2062163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3" descr="J:\Грищенко\фото работа\день матери\IMG-20181124-WA0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5" y="3571875"/>
            <a:ext cx="39004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428625" y="500063"/>
            <a:ext cx="8715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/>
          </a:p>
          <a:p>
            <a:r>
              <a:rPr lang="ru-RU" sz="1400"/>
              <a:t> </a:t>
            </a:r>
          </a:p>
          <a:p>
            <a:r>
              <a:rPr lang="ru-RU" sz="1400"/>
              <a:t> </a:t>
            </a:r>
          </a:p>
          <a:p>
            <a:r>
              <a:rPr lang="ru-RU" sz="1400"/>
              <a:t> </a:t>
            </a:r>
          </a:p>
          <a:p>
            <a:endParaRPr lang="ru-RU" sz="1400"/>
          </a:p>
          <a:p>
            <a:r>
              <a:rPr lang="ru-RU" sz="1400"/>
              <a:t>  </a:t>
            </a:r>
          </a:p>
          <a:p>
            <a:r>
              <a:rPr lang="ru-RU" sz="1400"/>
              <a:t> </a:t>
            </a:r>
          </a:p>
          <a:p>
            <a:r>
              <a:rPr lang="ru-RU" sz="1400"/>
              <a:t> </a:t>
            </a:r>
          </a:p>
          <a:p>
            <a:endParaRPr lang="ru-RU" sz="1400"/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1357313" y="642938"/>
            <a:ext cx="4786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   </a:t>
            </a:r>
            <a:endParaRPr lang="ru-RU" sz="3200"/>
          </a:p>
        </p:txBody>
      </p:sp>
      <p:sp>
        <p:nvSpPr>
          <p:cNvPr id="5" name="TextBox 4"/>
          <p:cNvSpPr txBox="1"/>
          <p:nvPr/>
        </p:nvSpPr>
        <p:spPr>
          <a:xfrm>
            <a:off x="1214415" y="642918"/>
            <a:ext cx="6572296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Изготовление атрибута для дыхательной гимнастики «Зимушка»</a:t>
            </a:r>
          </a:p>
        </p:txBody>
      </p:sp>
      <p:pic>
        <p:nvPicPr>
          <p:cNvPr id="17413" name="Рисунок 5" descr="C:\Users\1\AppData\Local\Microsoft\Windows\INetCache\Content.Word\20190206_2006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75" y="1643063"/>
            <a:ext cx="2884488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85918" y="1571612"/>
            <a:ext cx="5576591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714356"/>
            <a:ext cx="625254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 «Малыши – крепыши»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1357298"/>
            <a:ext cx="578647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Нетрадиционные методики: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1214438" y="2643188"/>
            <a:ext cx="73104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>
                <a:solidFill>
                  <a:srgbClr val="FF0000"/>
                </a:solidFill>
              </a:rPr>
              <a:t>Дыхательная гимнастика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solidFill>
                  <a:srgbClr val="FF0000"/>
                </a:solidFill>
              </a:rPr>
              <a:t>Метод коррекции зрения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solidFill>
                  <a:srgbClr val="FF0000"/>
                </a:solidFill>
              </a:rPr>
              <a:t>Самомассаж биологически активных зон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solidFill>
                  <a:srgbClr val="FF0000"/>
                </a:solidFill>
              </a:rPr>
              <a:t>Логоритмические упражнения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solidFill>
                  <a:srgbClr val="FF0000"/>
                </a:solidFill>
              </a:rPr>
              <a:t>Психогимнастика</a:t>
            </a:r>
          </a:p>
          <a:p>
            <a:pPr>
              <a:buFont typeface="Wingdings" pitchFamily="2" charset="2"/>
              <a:buChar char="Ø"/>
            </a:pPr>
            <a:endParaRPr lang="ru-RU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3"/>
          <p:cNvSpPr>
            <a:spLocks noChangeArrowheads="1"/>
          </p:cNvSpPr>
          <p:nvPr/>
        </p:nvSpPr>
        <p:spPr bwMode="auto">
          <a:xfrm>
            <a:off x="428625" y="285750"/>
            <a:ext cx="82867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i="1">
              <a:solidFill>
                <a:srgbClr val="990000"/>
              </a:solidFill>
            </a:endParaRPr>
          </a:p>
          <a:p>
            <a:r>
              <a:rPr lang="ru-RU" sz="1600"/>
              <a:t> </a:t>
            </a:r>
          </a:p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43250" y="2428875"/>
            <a:ext cx="2428875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Кружковая работа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5984" y="642918"/>
            <a:ext cx="604263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Кружковая работа включает разделы: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88" y="2214563"/>
            <a:ext cx="1557337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самомассаж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71563" y="3357563"/>
            <a:ext cx="1557337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лепка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00563" y="1214438"/>
            <a:ext cx="1557337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Работа с сыпучими материалами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313" y="1214438"/>
            <a:ext cx="1557337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Пальчиковая гимнастика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500" y="4643438"/>
            <a:ext cx="155733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Моделирование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57625" y="4929188"/>
            <a:ext cx="155733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Рисование пальчиками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929313" y="4643438"/>
            <a:ext cx="1557337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Работа со шнурками, нитками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57938" y="3500438"/>
            <a:ext cx="1557337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Конструиро-вание</a:t>
            </a:r>
            <a:r>
              <a:rPr lang="ru-RU" dirty="0"/>
              <a:t> из пуговиц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43625" y="2071688"/>
            <a:ext cx="155733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Работа с бумагой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3393281" y="1964532"/>
            <a:ext cx="1057275" cy="985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8" idx="3"/>
          </p:cNvCxnSpPr>
          <p:nvPr/>
        </p:nvCxnSpPr>
        <p:spPr>
          <a:xfrm>
            <a:off x="2486025" y="2571750"/>
            <a:ext cx="2152650" cy="638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9" idx="3"/>
          </p:cNvCxnSpPr>
          <p:nvPr/>
        </p:nvCxnSpPr>
        <p:spPr>
          <a:xfrm flipV="1">
            <a:off x="2628900" y="3209925"/>
            <a:ext cx="2009775" cy="504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0" idx="2"/>
          </p:cNvCxnSpPr>
          <p:nvPr/>
        </p:nvCxnSpPr>
        <p:spPr>
          <a:xfrm rot="5400000">
            <a:off x="4354512" y="2284413"/>
            <a:ext cx="1209675" cy="641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6" idx="1"/>
          </p:cNvCxnSpPr>
          <p:nvPr/>
        </p:nvCxnSpPr>
        <p:spPr>
          <a:xfrm rot="10800000" flipV="1">
            <a:off x="4638675" y="2428875"/>
            <a:ext cx="1504950" cy="781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4714875" y="3071813"/>
            <a:ext cx="1719263" cy="684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3000375" y="3143250"/>
            <a:ext cx="1566863" cy="1433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5111750" y="3675063"/>
            <a:ext cx="1128713" cy="1208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3713163" y="4073525"/>
            <a:ext cx="17192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051050" y="404813"/>
            <a:ext cx="6659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990000"/>
              </a:solidFill>
            </a:endParaRPr>
          </a:p>
          <a:p>
            <a:endParaRPr lang="ru-RU" b="1" i="1">
              <a:solidFill>
                <a:srgbClr val="99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714357"/>
            <a:ext cx="335758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Самомассаж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Рисунок 4" descr="J:\Грищенко\фото работа\разное\20181211_1109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" y="1428750"/>
            <a:ext cx="3286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8" descr="J:\Грищенко\фото работа\моторика\20181010_0950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0" y="3786188"/>
            <a:ext cx="341471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9" descr="J:\Грищенко\фото работа\кружковая\20181011_0928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50" y="1500188"/>
            <a:ext cx="32496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10" descr="J:\Грищенко\фото работа\разное\20181211_1108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" y="3786188"/>
            <a:ext cx="33575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J:\Грищенко\фото работа\моторика\20181011_0948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357563"/>
            <a:ext cx="35829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3" descr="J:\Грищенко\фото работа\моторика\20181011_0945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3" y="3357563"/>
            <a:ext cx="37861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4" descr="J:\Грищенко\фото работа\разное\20181206_1114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25" y="642938"/>
            <a:ext cx="40195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755650" y="260350"/>
            <a:ext cx="76327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/>
          </a:p>
          <a:p>
            <a:pPr algn="ctr"/>
            <a:endParaRPr lang="ru-RU" b="1" i="1">
              <a:solidFill>
                <a:srgbClr val="990000"/>
              </a:solidFill>
            </a:endParaRPr>
          </a:p>
          <a:p>
            <a:endParaRPr lang="ru-RU"/>
          </a:p>
          <a:p>
            <a:endParaRPr lang="ru-RU" sz="1200"/>
          </a:p>
        </p:txBody>
      </p: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4284663" y="1989138"/>
            <a:ext cx="4392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0166" y="571480"/>
            <a:ext cx="528641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Пальчиковые игры</a:t>
            </a:r>
          </a:p>
        </p:txBody>
      </p:sp>
      <p:pic>
        <p:nvPicPr>
          <p:cNvPr id="7173" name="Рисунок 5" descr="J:\Грищенко\фото работа\кружковая\20181010_1114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4143375"/>
            <a:ext cx="3429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6" descr="J:\Грищенко\фото работа\моторика\20180402_1619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50" y="1357313"/>
            <a:ext cx="33575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7" descr="J:\Грищенко\фото работа\разное\20181206_1114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0" y="1357313"/>
            <a:ext cx="257175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3248" y="714356"/>
            <a:ext cx="604914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Дидактические игры</a:t>
            </a:r>
          </a:p>
        </p:txBody>
      </p:sp>
      <p:pic>
        <p:nvPicPr>
          <p:cNvPr id="8195" name="Рисунок 2" descr="J:\Грищенко\фото работа\разное\20181005_1013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313" y="2357438"/>
            <a:ext cx="334645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 descr="J:\Грищенко\фото работа\разное\20181128_0753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" y="1285875"/>
            <a:ext cx="1747838" cy="29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4" descr="J:\Грищенко\фото работа\моторика\20181010_0944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0" y="1428750"/>
            <a:ext cx="307181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5" descr="J:\Грищенко\фото работа\моторика\20181010_0959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0" y="4500563"/>
            <a:ext cx="32908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6" descr="J:\Грищенко\фото работа\разное\20181128_09025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00125" y="4429125"/>
            <a:ext cx="348615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684213" y="1052513"/>
            <a:ext cx="7704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endParaRPr lang="ru-RU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714356"/>
            <a:ext cx="628654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Продуктивная деятельность</a:t>
            </a:r>
            <a:endParaRPr lang="ru-RU" sz="2800" dirty="0"/>
          </a:p>
        </p:txBody>
      </p:sp>
      <p:pic>
        <p:nvPicPr>
          <p:cNvPr id="9220" name="Рисунок 3" descr="J:\Грищенко\фото работа\разное\20181210_094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63" y="1500188"/>
            <a:ext cx="2898775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J:\Грищенко\фото работа\разное\20181210_1058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8" y="1571625"/>
            <a:ext cx="2670175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5" descr="J:\Грищенко\фото работа\кружковая\20181018_1600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63" y="3714750"/>
            <a:ext cx="2462212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6" descr="J:\Грищенко\фото работа\разное\20190125_0936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3" y="3571875"/>
            <a:ext cx="2865437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J:\Грищенко\фото работа\кружковая\здоровье\IMG-20181119-WA00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3" y="3786188"/>
            <a:ext cx="3429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2" descr="J:\Грищенко\фото работа\кружковая\здоровье\IMG-20181119-WA0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38" y="928688"/>
            <a:ext cx="1928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J:\Грищенко\фото работа\моторика\20181011_0950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5" y="3857625"/>
            <a:ext cx="36115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 descr="J:\Грищенко\фото работа\разное\20181128_0920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3" y="1143000"/>
            <a:ext cx="34004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118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38</cp:revision>
  <dcterms:modified xsi:type="dcterms:W3CDTF">2020-04-04T05:26:20Z</dcterms:modified>
</cp:coreProperties>
</file>