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60486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76672"/>
            <a:ext cx="7992888" cy="5760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4896544" cy="6597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-2619672"/>
            <a:ext cx="4248472" cy="806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8754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752528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84784"/>
            <a:ext cx="6120680" cy="399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711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612" y="908720"/>
            <a:ext cx="4743628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5256584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2824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МБДОУ 340</dc:creator>
  <cp:lastModifiedBy>Алексей</cp:lastModifiedBy>
  <cp:revision>4</cp:revision>
  <dcterms:created xsi:type="dcterms:W3CDTF">2020-03-20T10:24:32Z</dcterms:created>
  <dcterms:modified xsi:type="dcterms:W3CDTF">2020-03-20T11:13:26Z</dcterms:modified>
</cp:coreProperties>
</file>