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404" y="2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E0C1D-D6CF-4FD7-B9BD-EFF5C95132E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BEE2EB-B976-4083-8EC8-82D744057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23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BEE2EB-B976-4083-8EC8-82D74405717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353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454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221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657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883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42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33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910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32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27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442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64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5000"/>
                <a:lumOff val="75000"/>
              </a:schemeClr>
            </a:gs>
            <a:gs pos="45000">
              <a:schemeClr val="accent6">
                <a:lumMod val="60000"/>
                <a:lumOff val="40000"/>
              </a:schemeClr>
            </a:gs>
            <a:gs pos="69000">
              <a:schemeClr val="accent6">
                <a:lumMod val="40000"/>
                <a:lumOff val="60000"/>
              </a:schemeClr>
            </a:gs>
            <a:gs pos="96000">
              <a:schemeClr val="accent6">
                <a:lumMod val="40000"/>
                <a:lumOff val="60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EDD80-2961-4C79-9FEC-FD868E144385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CC8BA-BADA-4BED-997D-53993D502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28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2716" y="368968"/>
            <a:ext cx="11919283" cy="211755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5000">
                <a:schemeClr val="accent6">
                  <a:lumMod val="60000"/>
                  <a:lumOff val="40000"/>
                </a:schemeClr>
              </a:gs>
              <a:gs pos="69000">
                <a:schemeClr val="accent6">
                  <a:lumMod val="40000"/>
                  <a:lumOff val="60000"/>
                </a:schemeClr>
              </a:gs>
              <a:gs pos="96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00B050"/>
                </a:solidFill>
                <a:effectLst>
                  <a:reflection blurRad="6350" stA="53000" endA="300" endPos="35500" dir="5400000" sy="-90000" algn="bl"/>
                </a:effectLst>
                <a:latin typeface="Arial Black" panose="020B0A04020102020204" pitchFamily="34" charset="0"/>
              </a:rPr>
              <a:t>Как пережить карантин: </a:t>
            </a:r>
            <a:r>
              <a:rPr lang="ru-RU" sz="4900" b="1" dirty="0" smtClean="0">
                <a:solidFill>
                  <a:srgbClr val="00B050"/>
                </a:solidFill>
                <a:effectLst>
                  <a:reflection blurRad="6350" stA="53000" endA="300" endPos="35500" dir="5400000" sy="-90000" algn="bl"/>
                </a:effectLst>
                <a:latin typeface="Arial Black" panose="020B0A04020102020204" pitchFamily="34" charset="0"/>
              </a:rPr>
              <a:t/>
            </a:r>
            <a:br>
              <a:rPr lang="ru-RU" sz="4900" b="1" dirty="0" smtClean="0">
                <a:solidFill>
                  <a:srgbClr val="00B050"/>
                </a:solidFill>
                <a:effectLst>
                  <a:reflection blurRad="6350" stA="53000" endA="300" endPos="35500" dir="5400000" sy="-90000" algn="bl"/>
                </a:effectLst>
                <a:latin typeface="Arial Black" panose="020B0A04020102020204" pitchFamily="34" charset="0"/>
              </a:rPr>
            </a:br>
            <a:r>
              <a:rPr lang="ru-RU" sz="4900" b="1" dirty="0" smtClean="0">
                <a:solidFill>
                  <a:srgbClr val="00B050"/>
                </a:solidFill>
                <a:effectLst>
                  <a:reflection blurRad="6350" stA="53000" endA="300" endPos="35500" dir="5400000" sy="-90000" algn="bl"/>
                </a:effectLst>
                <a:latin typeface="Arial Black" panose="020B0A04020102020204" pitchFamily="34" charset="0"/>
              </a:rPr>
              <a:t>5 советов от учителя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721" y="668215"/>
            <a:ext cx="1631865" cy="12238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06761">
            <a:off x="795826" y="2018587"/>
            <a:ext cx="2425730" cy="43162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443" y="2104536"/>
            <a:ext cx="3886557" cy="32851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229" y="2488222"/>
            <a:ext cx="3986225" cy="398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558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292" y="0"/>
            <a:ext cx="10515600" cy="6680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300" dirty="0">
                <a:solidFill>
                  <a:srgbClr val="FF0000"/>
                </a:solidFill>
                <a:latin typeface="Arial Black" panose="020B0A04020102020204" pitchFamily="34" charset="0"/>
              </a:rPr>
              <a:t>Что можно сделать?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9863" y="665994"/>
            <a:ext cx="10515600" cy="5001306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ПРАВИЛО «Стоп!»</a:t>
            </a:r>
            <a:endParaRPr lang="ru-RU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Правило &quot;СТОП&quot;!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249" y="1863969"/>
            <a:ext cx="3431936" cy="27256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800100" y="3683977"/>
            <a:ext cx="5284178" cy="286232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Карантин= это чаще всего Стресс. Но  в такой  ситуации будет полезно остановиться,  приказав себе: «Стоп!». 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Затем постараться отбросить </a:t>
            </a:r>
            <a:r>
              <a:rPr lang="ru-RU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эмоции,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переживания и </a:t>
            </a:r>
            <a:r>
              <a:rPr lang="ru-RU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трезво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деталях посмотреть на ситуацию со стороны.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1526" y="1150202"/>
            <a:ext cx="3154289" cy="260949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10800000" flipV="1">
            <a:off x="9029586" y="626982"/>
            <a:ext cx="16981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ПЛАН</a:t>
            </a:r>
            <a:endParaRPr lang="ru-RU" b="1" i="1" dirty="0">
              <a:solidFill>
                <a:srgbClr val="FF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27527" y="4318114"/>
            <a:ext cx="4886404" cy="698076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000" dirty="0" smtClean="0">
                <a:solidFill>
                  <a:srgbClr val="FF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</a:t>
            </a:r>
            <a:r>
              <a:rPr lang="ru-RU" dirty="0" smtClean="0">
                <a:solidFill>
                  <a:srgbClr val="FF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проведенного анализа составьте план</a:t>
            </a:r>
            <a:r>
              <a:rPr lang="ru-RU" dirty="0">
                <a:solidFill>
                  <a:srgbClr val="FF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действий во время КАРАНТИНА</a:t>
            </a:r>
          </a:p>
        </p:txBody>
      </p:sp>
    </p:spTree>
    <p:extLst>
      <p:ext uri="{BB962C8B-B14F-4D97-AF65-F5344CB8AC3E}">
        <p14:creationId xmlns:p14="http://schemas.microsoft.com/office/powerpoint/2010/main" val="429834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3942" y="333410"/>
            <a:ext cx="44128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YS Text"/>
              </a:rPr>
              <a:t>1. Ритуалы</a:t>
            </a:r>
            <a:endParaRPr lang="ru-RU" sz="6000" b="1" i="0" dirty="0">
              <a:solidFill>
                <a:srgbClr val="FF0000"/>
              </a:solidFill>
              <a:effectLst/>
              <a:latin typeface="YS Tex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16976" y="3077307"/>
            <a:ext cx="818857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Придётся </a:t>
            </a:r>
            <a:r>
              <a:rPr lang="ru-RU" b="1" dirty="0">
                <a:solidFill>
                  <a:srgbClr val="FF0000"/>
                </a:solidFill>
              </a:rPr>
              <a:t>придумать свои ежедневные ритуалы взамен тех, которые сейчас вы выполнять просто не можете. Ведь раньше вы вставали утром, </a:t>
            </a:r>
            <a:r>
              <a:rPr lang="ru-RU" b="1" dirty="0" smtClean="0">
                <a:solidFill>
                  <a:srgbClr val="FF0000"/>
                </a:solidFill>
              </a:rPr>
              <a:t>завтракали, шли в школу, учились, потом шли домой, делали уроки, общались со сверстниками и семьей. </a:t>
            </a:r>
            <a:r>
              <a:rPr lang="ru-RU" b="1" dirty="0">
                <a:solidFill>
                  <a:srgbClr val="FF0000"/>
                </a:solidFill>
              </a:rPr>
              <a:t>Сейчас этого нет. 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Поэтому </a:t>
            </a:r>
            <a:r>
              <a:rPr lang="ru-RU" b="1" dirty="0">
                <a:solidFill>
                  <a:srgbClr val="FF0000"/>
                </a:solidFill>
              </a:rPr>
              <a:t>самое время придумать себе новые маленькие ритуалы. Например, читать один стих Есенина за завтраком. Или делать гимнастику для </a:t>
            </a:r>
            <a:r>
              <a:rPr lang="ru-RU" b="1" dirty="0" smtClean="0">
                <a:solidFill>
                  <a:srgbClr val="FF0000"/>
                </a:solidFill>
              </a:rPr>
              <a:t>лица,  </a:t>
            </a:r>
            <a:r>
              <a:rPr lang="ru-RU" b="1" dirty="0">
                <a:solidFill>
                  <a:srgbClr val="FF0000"/>
                </a:solidFill>
              </a:rPr>
              <a:t>играть в игры для мозга всей семьёй. Вообще установить правильный режим сна и питания сейчас было бы идеальным решением. Это благотворно повлияет и на психику, и на общее состояние здоровья. А при длительном карантине даже может стать очень полезной привычкой.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008" y="434001"/>
            <a:ext cx="3007213" cy="22115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0458" y="3656450"/>
            <a:ext cx="2564422" cy="256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70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2. Спорт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2369" y="1732084"/>
            <a:ext cx="740312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Гимнастику можно и нужно делать не только для лица.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 давно хотели начать делать зарядку по утрам, то сейчас самое время! Здесь и ритуальность, как было сказано выше, и спорт. Кроме того, сейчас многие блогеры и прочие ресурсы про здоровье сделали доступ к свои материалам если не бесплатным, то очень доступным по цене, чтобы люди на карантине не скучали. Используйте эту возможность!</a:t>
            </a:r>
            <a:endParaRPr lang="ru-RU" sz="2800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8637" y="671566"/>
            <a:ext cx="1795585" cy="21210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322" y="3121268"/>
            <a:ext cx="3212123" cy="321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228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983" y="245309"/>
            <a:ext cx="11257086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Саморазвитие: чтение книг, просмотр познавательных фильмов и мультфильмов, виртуальные экскурсии и т.д.</a:t>
            </a:r>
          </a:p>
          <a:p>
            <a:pPr>
              <a:lnSpc>
                <a:spcPct val="150000"/>
              </a:lnSpc>
            </a:pP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уже было сказано выше, многие ресурсы сейчас открыли доступ к своим материалам. Это касается и обучающих курсов, и фильмов, и записей концертов. Это уникальный момент в жизни. Вам не надо тратить время и силы на дорогу, вы можете использовать свои ресурсы для того, чтобы узнать что-то новое. 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Посетите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виртуальные экскурсии, посмотрите записи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концертов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или просто доброе тёплое кино.</a:t>
            </a:r>
            <a:endParaRPr lang="ru-RU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976" y="3635794"/>
            <a:ext cx="3657600" cy="27340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209" y="3786554"/>
            <a:ext cx="2661138" cy="266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75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95647" y="332509"/>
            <a:ext cx="2683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spc="3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ОБЩЕНИЕ</a:t>
            </a:r>
            <a:endParaRPr lang="ru-RU" sz="2800" spc="3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49" y="1629452"/>
            <a:ext cx="4148143" cy="24034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213838" y="565455"/>
            <a:ext cx="663819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0000"/>
                </a:solidFill>
                <a:latin typeface="YS Text"/>
              </a:rPr>
              <a:t> </a:t>
            </a:r>
            <a:r>
              <a:rPr lang="ru-RU" sz="4000" b="1" dirty="0" smtClean="0">
                <a:solidFill>
                  <a:srgbClr val="000000"/>
                </a:solidFill>
                <a:latin typeface="YS Text"/>
              </a:rPr>
              <a:t>4. Общение </a:t>
            </a:r>
            <a:r>
              <a:rPr lang="ru-RU" sz="4000" b="1" dirty="0">
                <a:solidFill>
                  <a:srgbClr val="000000"/>
                </a:solidFill>
                <a:latin typeface="YS Text"/>
              </a:rPr>
              <a:t>в семье</a:t>
            </a:r>
          </a:p>
          <a:p>
            <a:r>
              <a:rPr lang="ru-RU" sz="4000" dirty="0">
                <a:solidFill>
                  <a:srgbClr val="000000"/>
                </a:solidFill>
                <a:latin typeface="YS Text"/>
              </a:rPr>
              <a:t>Данный момент времени уникален ещё и тем, что он просто заставил нас больше проводить времени со своей семьёй.</a:t>
            </a:r>
            <a:r>
              <a:rPr lang="ru-RU" dirty="0">
                <a:solidFill>
                  <a:srgbClr val="000000"/>
                </a:solidFill>
                <a:latin typeface="YS Text"/>
              </a:rPr>
              <a:t> </a:t>
            </a:r>
            <a:endParaRPr lang="ru-RU" b="0" i="0" dirty="0">
              <a:solidFill>
                <a:srgbClr val="000000"/>
              </a:solidFill>
              <a:effectLst/>
              <a:latin typeface="YS Tex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415" y="423789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15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36304" y="540594"/>
            <a:ext cx="23850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YS Text"/>
              </a:rPr>
              <a:t>5. Порядок</a:t>
            </a:r>
            <a:endParaRPr lang="ru-RU" sz="3200" b="1" i="0" dirty="0">
              <a:solidFill>
                <a:srgbClr val="FF0000"/>
              </a:solidFill>
              <a:effectLst/>
              <a:latin typeface="YS Tex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9956" y="1450704"/>
            <a:ext cx="10215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Наведите порядок в своих шкафах, на полках. </a:t>
            </a:r>
          </a:p>
          <a:p>
            <a:r>
              <a:rPr lang="ru-RU" sz="4000" dirty="0" smtClean="0"/>
              <a:t>Переберите книги. Вытрите пыль. </a:t>
            </a:r>
          </a:p>
          <a:p>
            <a:r>
              <a:rPr lang="ru-RU" sz="4000" dirty="0" smtClean="0"/>
              <a:t>Помогите близким по хозяйству 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83" y="3536739"/>
            <a:ext cx="4265247" cy="28865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194" y="3501380"/>
            <a:ext cx="3173364" cy="2957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423" y="3389695"/>
            <a:ext cx="2895600" cy="315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136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Берегите себя! Оставайтесь дома!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2290">
            <a:off x="1234683" y="1696913"/>
            <a:ext cx="6287626" cy="3539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900" y="2180493"/>
            <a:ext cx="4465129" cy="446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0322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364</Words>
  <Application>Microsoft Office PowerPoint</Application>
  <PresentationFormat>Произвольный</PresentationFormat>
  <Paragraphs>28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Как пережить карантин:  5 советов от учителя </vt:lpstr>
      <vt:lpstr>Что можно сделать?</vt:lpstr>
      <vt:lpstr>Презентация PowerPoint</vt:lpstr>
      <vt:lpstr>2. Спорт</vt:lpstr>
      <vt:lpstr>Презентация PowerPoint</vt:lpstr>
      <vt:lpstr>Презентация PowerPoint</vt:lpstr>
      <vt:lpstr>Презентация PowerPoint</vt:lpstr>
      <vt:lpstr>Берегите себя! Оставайтесь дома!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пережить карантин: советы психолога семье</dc:title>
  <dc:creator>Школа</dc:creator>
  <cp:lastModifiedBy>Leila</cp:lastModifiedBy>
  <cp:revision>15</cp:revision>
  <dcterms:created xsi:type="dcterms:W3CDTF">2020-03-30T08:13:36Z</dcterms:created>
  <dcterms:modified xsi:type="dcterms:W3CDTF">2020-04-04T15:42:51Z</dcterms:modified>
</cp:coreProperties>
</file>