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07A4E-4947-47E1-B851-E459F3DEA1AD}" v="3266" dt="2019-09-28T17:23:14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E107A4E-4947-47E1-B851-E459F3DEA1AD}"/>
    <pc:docChg chg="modSld">
      <pc:chgData name="" userId="" providerId="" clId="Web-{1E107A4E-4947-47E1-B851-E459F3DEA1AD}" dt="2019-09-28T12:34:57.559" v="3" actId="20577"/>
      <pc:docMkLst>
        <pc:docMk/>
      </pc:docMkLst>
      <pc:sldChg chg="addSp modSp">
        <pc:chgData name="" userId="" providerId="" clId="Web-{1E107A4E-4947-47E1-B851-E459F3DEA1AD}" dt="2019-09-28T12:34:57.559" v="2" actId="20577"/>
        <pc:sldMkLst>
          <pc:docMk/>
          <pc:sldMk cId="1351651579" sldId="256"/>
        </pc:sldMkLst>
        <pc:spChg chg="add mod">
          <ac:chgData name="" userId="" providerId="" clId="Web-{1E107A4E-4947-47E1-B851-E459F3DEA1AD}" dt="2019-09-28T12:34:57.559" v="2" actId="20577"/>
          <ac:spMkLst>
            <pc:docMk/>
            <pc:sldMk cId="1351651579" sldId="256"/>
            <ac:spMk id="4" creationId="{CECC01F4-EEB1-45A1-B60A-291C79D82233}"/>
          </ac:spMkLst>
        </pc:spChg>
      </pc:sldChg>
    </pc:docChg>
  </pc:docChgLst>
  <pc:docChgLst>
    <pc:chgData name="Полина Мозговая" userId="f8aaa7e454e84901" providerId="Windows Live" clId="Web-{1E107A4E-4947-47E1-B851-E459F3DEA1AD}"/>
    <pc:docChg chg="addSld delSld modSld">
      <pc:chgData name="Полина Мозговая" userId="f8aaa7e454e84901" providerId="Windows Live" clId="Web-{1E107A4E-4947-47E1-B851-E459F3DEA1AD}" dt="2019-09-28T17:23:14.455" v="3246" actId="1076"/>
      <pc:docMkLst>
        <pc:docMk/>
      </pc:docMkLst>
      <pc:sldChg chg="addSp delSp modSp mod setBg">
        <pc:chgData name="Полина Мозговая" userId="f8aaa7e454e84901" providerId="Windows Live" clId="Web-{1E107A4E-4947-47E1-B851-E459F3DEA1AD}" dt="2019-09-28T12:49:07.550" v="174"/>
        <pc:sldMkLst>
          <pc:docMk/>
          <pc:sldMk cId="1351651579" sldId="256"/>
        </pc:sldMkLst>
        <pc:spChg chg="del">
          <ac:chgData name="Полина Мозговая" userId="f8aaa7e454e84901" providerId="Windows Live" clId="Web-{1E107A4E-4947-47E1-B851-E459F3DEA1AD}" dt="2019-09-28T12:35:30.091" v="26"/>
          <ac:spMkLst>
            <pc:docMk/>
            <pc:sldMk cId="1351651579" sldId="256"/>
            <ac:spMk id="2" creationId="{00000000-0000-0000-0000-000000000000}"/>
          </ac:spMkLst>
        </pc:spChg>
        <pc:spChg chg="del">
          <ac:chgData name="Полина Мозговая" userId="f8aaa7e454e84901" providerId="Windows Live" clId="Web-{1E107A4E-4947-47E1-B851-E459F3DEA1AD}" dt="2019-09-28T12:35:39.513" v="27"/>
          <ac:spMkLst>
            <pc:docMk/>
            <pc:sldMk cId="1351651579" sldId="256"/>
            <ac:spMk id="3" creationId="{00000000-0000-0000-0000-000000000000}"/>
          </ac:spMkLst>
        </pc:spChg>
        <pc:spChg chg="mod ord">
          <ac:chgData name="Полина Мозговая" userId="f8aaa7e454e84901" providerId="Windows Live" clId="Web-{1E107A4E-4947-47E1-B851-E459F3DEA1AD}" dt="2019-09-28T12:42:23.688" v="49"/>
          <ac:spMkLst>
            <pc:docMk/>
            <pc:sldMk cId="1351651579" sldId="256"/>
            <ac:spMk id="4" creationId="{CECC01F4-EEB1-45A1-B60A-291C79D82233}"/>
          </ac:spMkLst>
        </pc:spChg>
        <pc:spChg chg="add mod">
          <ac:chgData name="Полина Мозговая" userId="f8aaa7e454e84901" providerId="Windows Live" clId="Web-{1E107A4E-4947-47E1-B851-E459F3DEA1AD}" dt="2019-09-28T12:49:07.550" v="174"/>
          <ac:spMkLst>
            <pc:docMk/>
            <pc:sldMk cId="1351651579" sldId="256"/>
            <ac:spMk id="13" creationId="{16CDF33A-ECF6-436E-BBEA-2295F7A17097}"/>
          </ac:spMkLst>
        </pc:spChg>
        <pc:picChg chg="add del mod">
          <ac:chgData name="Полина Мозговая" userId="f8aaa7e454e84901" providerId="Windows Live" clId="Web-{1E107A4E-4947-47E1-B851-E459F3DEA1AD}" dt="2019-09-28T12:40:42.015" v="38"/>
          <ac:picMkLst>
            <pc:docMk/>
            <pc:sldMk cId="1351651579" sldId="256"/>
            <ac:picMk id="5" creationId="{26FF79FD-B0CF-4F33-81CD-E9D102AD6089}"/>
          </ac:picMkLst>
        </pc:picChg>
        <pc:picChg chg="add del mod">
          <ac:chgData name="Полина Мозговая" userId="f8aaa7e454e84901" providerId="Windows Live" clId="Web-{1E107A4E-4947-47E1-B851-E459F3DEA1AD}" dt="2019-09-28T12:42:05.188" v="47"/>
          <ac:picMkLst>
            <pc:docMk/>
            <pc:sldMk cId="1351651579" sldId="256"/>
            <ac:picMk id="7" creationId="{07A9F407-C967-439F-82CE-2A29017B8A88}"/>
          </ac:picMkLst>
        </pc:picChg>
        <pc:picChg chg="add del mod">
          <ac:chgData name="Полина Мозговая" userId="f8aaa7e454e84901" providerId="Windows Live" clId="Web-{1E107A4E-4947-47E1-B851-E459F3DEA1AD}" dt="2019-09-28T12:42:35.454" v="51"/>
          <ac:picMkLst>
            <pc:docMk/>
            <pc:sldMk cId="1351651579" sldId="256"/>
            <ac:picMk id="9" creationId="{03B1AA96-78E8-451D-B8C3-0A235D36DA0E}"/>
          </ac:picMkLst>
        </pc:picChg>
        <pc:picChg chg="add mod ord">
          <ac:chgData name="Полина Мозговая" userId="f8aaa7e454e84901" providerId="Windows Live" clId="Web-{1E107A4E-4947-47E1-B851-E459F3DEA1AD}" dt="2019-09-28T12:46:26.205" v="61"/>
          <ac:picMkLst>
            <pc:docMk/>
            <pc:sldMk cId="1351651579" sldId="256"/>
            <ac:picMk id="11" creationId="{462874CC-55C2-4E53-833F-5462D972F034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3:46:51.469" v="404" actId="1076"/>
        <pc:sldMkLst>
          <pc:docMk/>
          <pc:sldMk cId="163427396" sldId="257"/>
        </pc:sldMkLst>
        <pc:spChg chg="mod">
          <ac:chgData name="Полина Мозговая" userId="f8aaa7e454e84901" providerId="Windows Live" clId="Web-{1E107A4E-4947-47E1-B851-E459F3DEA1AD}" dt="2019-09-28T13:46:51.469" v="404" actId="1076"/>
          <ac:spMkLst>
            <pc:docMk/>
            <pc:sldMk cId="163427396" sldId="257"/>
            <ac:spMk id="2" creationId="{B78DB790-3DF9-4988-978E-09B6A593E888}"/>
          </ac:spMkLst>
        </pc:spChg>
        <pc:picChg chg="add del mod">
          <ac:chgData name="Полина Мозговая" userId="f8aaa7e454e84901" providerId="Windows Live" clId="Web-{1E107A4E-4947-47E1-B851-E459F3DEA1AD}" dt="2019-09-28T12:49:51.519" v="177"/>
          <ac:picMkLst>
            <pc:docMk/>
            <pc:sldMk cId="163427396" sldId="257"/>
            <ac:picMk id="3" creationId="{6A80047B-1CAD-420B-BA17-B678A5393D2F}"/>
          </ac:picMkLst>
        </pc:picChg>
        <pc:picChg chg="add mod ord">
          <ac:chgData name="Полина Мозговая" userId="f8aaa7e454e84901" providerId="Windows Live" clId="Web-{1E107A4E-4947-47E1-B851-E459F3DEA1AD}" dt="2019-09-28T13:46:27.251" v="398" actId="1076"/>
          <ac:picMkLst>
            <pc:docMk/>
            <pc:sldMk cId="163427396" sldId="257"/>
            <ac:picMk id="6" creationId="{46253EDD-9FBC-4CDB-B39E-59021F6A105E}"/>
          </ac:picMkLst>
        </pc:picChg>
      </pc:sldChg>
      <pc:sldChg chg="addSp modSp new del">
        <pc:chgData name="Полина Мозговая" userId="f8aaa7e454e84901" providerId="Windows Live" clId="Web-{1E107A4E-4947-47E1-B851-E459F3DEA1AD}" dt="2019-09-28T13:42:48.391" v="327"/>
        <pc:sldMkLst>
          <pc:docMk/>
          <pc:sldMk cId="1416572071" sldId="258"/>
        </pc:sldMkLst>
        <pc:spChg chg="add mod">
          <ac:chgData name="Полина Мозговая" userId="f8aaa7e454e84901" providerId="Windows Live" clId="Web-{1E107A4E-4947-47E1-B851-E459F3DEA1AD}" dt="2019-09-28T12:59:01.258" v="326" actId="1076"/>
          <ac:spMkLst>
            <pc:docMk/>
            <pc:sldMk cId="1416572071" sldId="258"/>
            <ac:spMk id="4" creationId="{3B31480B-C6DD-4201-984F-360E5EFC94C1}"/>
          </ac:spMkLst>
        </pc:spChg>
        <pc:picChg chg="add mod">
          <ac:chgData name="Полина Мозговая" userId="f8aaa7e454e84901" providerId="Windows Live" clId="Web-{1E107A4E-4947-47E1-B851-E459F3DEA1AD}" dt="2019-09-28T12:53:17.709" v="194" actId="14100"/>
          <ac:picMkLst>
            <pc:docMk/>
            <pc:sldMk cId="1416572071" sldId="258"/>
            <ac:picMk id="2" creationId="{BAA25CF1-45D9-431F-AD3F-EC4AF8C8236A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3:51:48.802" v="443" actId="20577"/>
        <pc:sldMkLst>
          <pc:docMk/>
          <pc:sldMk cId="2742938216" sldId="258"/>
        </pc:sldMkLst>
        <pc:spChg chg="add del">
          <ac:chgData name="Полина Мозговая" userId="f8aaa7e454e84901" providerId="Windows Live" clId="Web-{1E107A4E-4947-47E1-B851-E459F3DEA1AD}" dt="2019-09-28T13:49:15.724" v="408"/>
          <ac:spMkLst>
            <pc:docMk/>
            <pc:sldMk cId="2742938216" sldId="258"/>
            <ac:spMk id="4" creationId="{1F10FBF0-7534-4E6C-AFE2-202B659BCBF8}"/>
          </ac:spMkLst>
        </pc:spChg>
        <pc:spChg chg="add mod">
          <ac:chgData name="Полина Мозговая" userId="f8aaa7e454e84901" providerId="Windows Live" clId="Web-{1E107A4E-4947-47E1-B851-E459F3DEA1AD}" dt="2019-09-28T13:51:48.802" v="443" actId="20577"/>
          <ac:spMkLst>
            <pc:docMk/>
            <pc:sldMk cId="2742938216" sldId="258"/>
            <ac:spMk id="5" creationId="{4D5606FF-7732-49B3-BC91-60E66D9B351A}"/>
          </ac:spMkLst>
        </pc:spChg>
        <pc:picChg chg="add">
          <ac:chgData name="Полина Мозговая" userId="f8aaa7e454e84901" providerId="Windows Live" clId="Web-{1E107A4E-4947-47E1-B851-E459F3DEA1AD}" dt="2019-09-28T13:47:14.297" v="406"/>
          <ac:picMkLst>
            <pc:docMk/>
            <pc:sldMk cId="2742938216" sldId="258"/>
            <ac:picMk id="3" creationId="{15CF30F0-7A14-456D-A0FD-CD0BA4D5A523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3:55:29.802" v="486" actId="14100"/>
        <pc:sldMkLst>
          <pc:docMk/>
          <pc:sldMk cId="2801291304" sldId="259"/>
        </pc:sldMkLst>
        <pc:spChg chg="add del mod">
          <ac:chgData name="Полина Мозговая" userId="f8aaa7e454e84901" providerId="Windows Live" clId="Web-{1E107A4E-4947-47E1-B851-E459F3DEA1AD}" dt="2019-09-28T13:52:20.146" v="448"/>
          <ac:spMkLst>
            <pc:docMk/>
            <pc:sldMk cId="2801291304" sldId="259"/>
            <ac:spMk id="2" creationId="{F78E7ADD-016C-4810-9D1D-21E40DD3B04D}"/>
          </ac:spMkLst>
        </pc:spChg>
        <pc:spChg chg="add mod">
          <ac:chgData name="Полина Мозговая" userId="f8aaa7e454e84901" providerId="Windows Live" clId="Web-{1E107A4E-4947-47E1-B851-E459F3DEA1AD}" dt="2019-09-28T13:55:29.802" v="486" actId="14100"/>
          <ac:spMkLst>
            <pc:docMk/>
            <pc:sldMk cId="2801291304" sldId="259"/>
            <ac:spMk id="5" creationId="{B99DF496-CF6F-45EA-8304-4240FB21D1C9}"/>
          </ac:spMkLst>
        </pc:spChg>
        <pc:picChg chg="add">
          <ac:chgData name="Полина Мозговая" userId="f8aaa7e454e84901" providerId="Windows Live" clId="Web-{1E107A4E-4947-47E1-B851-E459F3DEA1AD}" dt="2019-09-28T13:52:32.411" v="449"/>
          <ac:picMkLst>
            <pc:docMk/>
            <pc:sldMk cId="2801291304" sldId="259"/>
            <ac:picMk id="4" creationId="{27D79754-7125-4F60-B71C-F0C6803A6285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3:59:16.912" v="521" actId="1076"/>
        <pc:sldMkLst>
          <pc:docMk/>
          <pc:sldMk cId="803823150" sldId="260"/>
        </pc:sldMkLst>
        <pc:spChg chg="add mod">
          <ac:chgData name="Полина Мозговая" userId="f8aaa7e454e84901" providerId="Windows Live" clId="Web-{1E107A4E-4947-47E1-B851-E459F3DEA1AD}" dt="2019-09-28T13:59:16.912" v="521" actId="1076"/>
          <ac:spMkLst>
            <pc:docMk/>
            <pc:sldMk cId="803823150" sldId="260"/>
            <ac:spMk id="4" creationId="{42FD16F8-11A4-45B6-8B2F-9B546A20BE17}"/>
          </ac:spMkLst>
        </pc:spChg>
        <pc:picChg chg="add">
          <ac:chgData name="Полина Мозговая" userId="f8aaa7e454e84901" providerId="Windows Live" clId="Web-{1E107A4E-4947-47E1-B851-E459F3DEA1AD}" dt="2019-09-28T13:56:01.802" v="488"/>
          <ac:picMkLst>
            <pc:docMk/>
            <pc:sldMk cId="803823150" sldId="260"/>
            <ac:picMk id="3" creationId="{1DC1622A-CCB2-46A7-8F65-7568ABCA0C84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4:03:50.490" v="552" actId="20577"/>
        <pc:sldMkLst>
          <pc:docMk/>
          <pc:sldMk cId="3640070663" sldId="261"/>
        </pc:sldMkLst>
        <pc:spChg chg="add mod">
          <ac:chgData name="Полина Мозговая" userId="f8aaa7e454e84901" providerId="Windows Live" clId="Web-{1E107A4E-4947-47E1-B851-E459F3DEA1AD}" dt="2019-09-28T14:03:50.490" v="552" actId="20577"/>
          <ac:spMkLst>
            <pc:docMk/>
            <pc:sldMk cId="3640070663" sldId="261"/>
            <ac:spMk id="4" creationId="{FBC4168A-B468-48EF-80DF-4F8F829E2303}"/>
          </ac:spMkLst>
        </pc:spChg>
        <pc:picChg chg="add">
          <ac:chgData name="Полина Мозговая" userId="f8aaa7e454e84901" providerId="Windows Live" clId="Web-{1E107A4E-4947-47E1-B851-E459F3DEA1AD}" dt="2019-09-28T13:59:43.912" v="523"/>
          <ac:picMkLst>
            <pc:docMk/>
            <pc:sldMk cId="3640070663" sldId="261"/>
            <ac:picMk id="3" creationId="{0AA7102B-BD22-48E3-8718-63168FAE4410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4:50:15.194" v="581" actId="1076"/>
        <pc:sldMkLst>
          <pc:docMk/>
          <pc:sldMk cId="3506076668" sldId="262"/>
        </pc:sldMkLst>
        <pc:spChg chg="add mod">
          <ac:chgData name="Полина Мозговая" userId="f8aaa7e454e84901" providerId="Windows Live" clId="Web-{1E107A4E-4947-47E1-B851-E459F3DEA1AD}" dt="2019-09-28T14:50:15.194" v="581" actId="1076"/>
          <ac:spMkLst>
            <pc:docMk/>
            <pc:sldMk cId="3506076668" sldId="262"/>
            <ac:spMk id="2" creationId="{1E0F5C6F-9F40-4AB3-9608-DE7E48B97415}"/>
          </ac:spMkLst>
        </pc:spChg>
        <pc:picChg chg="add">
          <ac:chgData name="Полина Мозговая" userId="f8aaa7e454e84901" providerId="Windows Live" clId="Web-{1E107A4E-4947-47E1-B851-E459F3DEA1AD}" dt="2019-09-28T14:04:18.115" v="555"/>
          <ac:picMkLst>
            <pc:docMk/>
            <pc:sldMk cId="3506076668" sldId="262"/>
            <ac:picMk id="3" creationId="{F610C193-53FC-4849-BD4C-03A8EBDFF170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4:53:33.680" v="635" actId="1076"/>
        <pc:sldMkLst>
          <pc:docMk/>
          <pc:sldMk cId="558212803" sldId="263"/>
        </pc:sldMkLst>
        <pc:spChg chg="add mod">
          <ac:chgData name="Полина Мозговая" userId="f8aaa7e454e84901" providerId="Windows Live" clId="Web-{1E107A4E-4947-47E1-B851-E459F3DEA1AD}" dt="2019-09-28T14:53:33.680" v="635" actId="1076"/>
          <ac:spMkLst>
            <pc:docMk/>
            <pc:sldMk cId="558212803" sldId="263"/>
            <ac:spMk id="4" creationId="{FEEE758E-CD3D-4288-A84A-51042242595B}"/>
          </ac:spMkLst>
        </pc:spChg>
        <pc:picChg chg="add">
          <ac:chgData name="Полина Мозговая" userId="f8aaa7e454e84901" providerId="Windows Live" clId="Web-{1E107A4E-4947-47E1-B851-E459F3DEA1AD}" dt="2019-09-28T14:51:41.741" v="583"/>
          <ac:picMkLst>
            <pc:docMk/>
            <pc:sldMk cId="558212803" sldId="263"/>
            <ac:picMk id="3" creationId="{AE4BEB8C-20E3-49CA-8F74-AAEAA03C5056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05:45.516" v="817" actId="20577"/>
        <pc:sldMkLst>
          <pc:docMk/>
          <pc:sldMk cId="3393066751" sldId="264"/>
        </pc:sldMkLst>
        <pc:spChg chg="add mod">
          <ac:chgData name="Полина Мозговая" userId="f8aaa7e454e84901" providerId="Windows Live" clId="Web-{1E107A4E-4947-47E1-B851-E459F3DEA1AD}" dt="2019-09-28T15:05:45.516" v="817" actId="20577"/>
          <ac:spMkLst>
            <pc:docMk/>
            <pc:sldMk cId="3393066751" sldId="264"/>
            <ac:spMk id="4" creationId="{7FF0E08C-2E64-4476-AD9B-AC570EE33BD4}"/>
          </ac:spMkLst>
        </pc:spChg>
        <pc:picChg chg="add">
          <ac:chgData name="Полина Мозговая" userId="f8aaa7e454e84901" providerId="Windows Live" clId="Web-{1E107A4E-4947-47E1-B851-E459F3DEA1AD}" dt="2019-09-28T14:54:18.415" v="637"/>
          <ac:picMkLst>
            <pc:docMk/>
            <pc:sldMk cId="3393066751" sldId="264"/>
            <ac:picMk id="3" creationId="{8526FC6F-CC72-4F9C-B57F-03304BDC6F51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10:09.612" v="933" actId="20577"/>
        <pc:sldMkLst>
          <pc:docMk/>
          <pc:sldMk cId="1389960055" sldId="265"/>
        </pc:sldMkLst>
        <pc:spChg chg="add mod">
          <ac:chgData name="Полина Мозговая" userId="f8aaa7e454e84901" providerId="Windows Live" clId="Web-{1E107A4E-4947-47E1-B851-E459F3DEA1AD}" dt="2019-09-28T15:10:09.612" v="933" actId="20577"/>
          <ac:spMkLst>
            <pc:docMk/>
            <pc:sldMk cId="1389960055" sldId="265"/>
            <ac:spMk id="4" creationId="{24146216-DC9A-4F8B-899E-1BCB76D57101}"/>
          </ac:spMkLst>
        </pc:spChg>
        <pc:picChg chg="add">
          <ac:chgData name="Полина Мозговая" userId="f8aaa7e454e84901" providerId="Windows Live" clId="Web-{1E107A4E-4947-47E1-B851-E459F3DEA1AD}" dt="2019-09-28T15:02:10.357" v="743"/>
          <ac:picMkLst>
            <pc:docMk/>
            <pc:sldMk cId="1389960055" sldId="265"/>
            <ac:picMk id="3" creationId="{229A4BB4-D9DE-4E69-AC55-7F155837BE83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10:37.675" v="968" actId="20577"/>
        <pc:sldMkLst>
          <pc:docMk/>
          <pc:sldMk cId="1653190193" sldId="266"/>
        </pc:sldMkLst>
        <pc:spChg chg="add mod">
          <ac:chgData name="Полина Мозговая" userId="f8aaa7e454e84901" providerId="Windows Live" clId="Web-{1E107A4E-4947-47E1-B851-E459F3DEA1AD}" dt="2019-09-28T15:10:37.675" v="968" actId="20577"/>
          <ac:spMkLst>
            <pc:docMk/>
            <pc:sldMk cId="1653190193" sldId="266"/>
            <ac:spMk id="4" creationId="{FD6F91F1-8A7D-47A6-9E28-BC1A78F1BEFF}"/>
          </ac:spMkLst>
        </pc:spChg>
        <pc:picChg chg="add">
          <ac:chgData name="Полина Мозговая" userId="f8aaa7e454e84901" providerId="Windows Live" clId="Web-{1E107A4E-4947-47E1-B851-E459F3DEA1AD}" dt="2019-09-28T15:07:28.204" v="876"/>
          <ac:picMkLst>
            <pc:docMk/>
            <pc:sldMk cId="1653190193" sldId="266"/>
            <ac:picMk id="3" creationId="{AAF5075F-EFB1-467A-A7AA-B34926FA7233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5:16:14.756" v="1064" actId="20577"/>
        <pc:sldMkLst>
          <pc:docMk/>
          <pc:sldMk cId="2408805388" sldId="267"/>
        </pc:sldMkLst>
        <pc:spChg chg="add del mod">
          <ac:chgData name="Полина Мозговая" userId="f8aaa7e454e84901" providerId="Windows Live" clId="Web-{1E107A4E-4947-47E1-B851-E459F3DEA1AD}" dt="2019-09-28T15:16:14.756" v="1064" actId="20577"/>
          <ac:spMkLst>
            <pc:docMk/>
            <pc:sldMk cId="2408805388" sldId="267"/>
            <ac:spMk id="4" creationId="{EFAE650A-76DD-4EA0-A304-5874D85064C0}"/>
          </ac:spMkLst>
        </pc:spChg>
        <pc:picChg chg="add">
          <ac:chgData name="Полина Мозговая" userId="f8aaa7e454e84901" providerId="Windows Live" clId="Web-{1E107A4E-4947-47E1-B851-E459F3DEA1AD}" dt="2019-09-28T15:11:19.972" v="975"/>
          <ac:picMkLst>
            <pc:docMk/>
            <pc:sldMk cId="2408805388" sldId="267"/>
            <ac:picMk id="3" creationId="{4F3DEB8E-804F-4117-87FE-39BD57917A80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32:20.782" v="1397" actId="14100"/>
        <pc:sldMkLst>
          <pc:docMk/>
          <pc:sldMk cId="634346102" sldId="268"/>
        </pc:sldMkLst>
        <pc:spChg chg="add mod">
          <ac:chgData name="Полина Мозговая" userId="f8aaa7e454e84901" providerId="Windows Live" clId="Web-{1E107A4E-4947-47E1-B851-E459F3DEA1AD}" dt="2019-09-28T15:32:20.782" v="1397" actId="14100"/>
          <ac:spMkLst>
            <pc:docMk/>
            <pc:sldMk cId="634346102" sldId="268"/>
            <ac:spMk id="4" creationId="{9FB3FD7B-792E-47FB-9720-2CFA23F47D9F}"/>
          </ac:spMkLst>
        </pc:spChg>
        <pc:picChg chg="add">
          <ac:chgData name="Полина Мозговая" userId="f8aaa7e454e84901" providerId="Windows Live" clId="Web-{1E107A4E-4947-47E1-B851-E459F3DEA1AD}" dt="2019-09-28T15:17:01.663" v="1068"/>
          <ac:picMkLst>
            <pc:docMk/>
            <pc:sldMk cId="634346102" sldId="268"/>
            <ac:picMk id="3" creationId="{6A9503A2-AC5D-4444-9CFA-439DAFE97202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26:12.747" v="1269" actId="20577"/>
        <pc:sldMkLst>
          <pc:docMk/>
          <pc:sldMk cId="1808388144" sldId="269"/>
        </pc:sldMkLst>
        <pc:spChg chg="add mod">
          <ac:chgData name="Полина Мозговая" userId="f8aaa7e454e84901" providerId="Windows Live" clId="Web-{1E107A4E-4947-47E1-B851-E459F3DEA1AD}" dt="2019-09-28T15:26:12.747" v="1269" actId="20577"/>
          <ac:spMkLst>
            <pc:docMk/>
            <pc:sldMk cId="1808388144" sldId="269"/>
            <ac:spMk id="4" creationId="{241DEAEB-13D5-4553-B8FF-9B2EBBFFC70E}"/>
          </ac:spMkLst>
        </pc:spChg>
        <pc:picChg chg="add">
          <ac:chgData name="Полина Мозговая" userId="f8aaa7e454e84901" providerId="Windows Live" clId="Web-{1E107A4E-4947-47E1-B851-E459F3DEA1AD}" dt="2019-09-28T15:23:44.449" v="1236"/>
          <ac:picMkLst>
            <pc:docMk/>
            <pc:sldMk cId="1808388144" sldId="269"/>
            <ac:picMk id="3" creationId="{6D8378A7-F73A-4E88-B1FF-A74D09A994B1}"/>
          </ac:picMkLst>
        </pc:picChg>
      </pc:sldChg>
      <pc:sldChg chg="new del">
        <pc:chgData name="Полина Мозговая" userId="f8aaa7e454e84901" providerId="Windows Live" clId="Web-{1E107A4E-4947-47E1-B851-E459F3DEA1AD}" dt="2019-09-28T15:23:26.683" v="1234"/>
        <pc:sldMkLst>
          <pc:docMk/>
          <pc:sldMk cId="4172666841" sldId="269"/>
        </pc:sldMkLst>
      </pc:sldChg>
      <pc:sldChg chg="addSp delSp modSp new">
        <pc:chgData name="Полина Мозговая" userId="f8aaa7e454e84901" providerId="Windows Live" clId="Web-{1E107A4E-4947-47E1-B851-E459F3DEA1AD}" dt="2019-09-28T15:39:52.099" v="1554" actId="14100"/>
        <pc:sldMkLst>
          <pc:docMk/>
          <pc:sldMk cId="3105545713" sldId="270"/>
        </pc:sldMkLst>
        <pc:spChg chg="add del mod">
          <ac:chgData name="Полина Мозговая" userId="f8aaa7e454e84901" providerId="Windows Live" clId="Web-{1E107A4E-4947-47E1-B851-E459F3DEA1AD}" dt="2019-09-28T15:39:52.099" v="1554" actId="14100"/>
          <ac:spMkLst>
            <pc:docMk/>
            <pc:sldMk cId="3105545713" sldId="270"/>
            <ac:spMk id="4" creationId="{911CC00D-601B-4B07-A011-8729939F1576}"/>
          </ac:spMkLst>
        </pc:spChg>
        <pc:picChg chg="add">
          <ac:chgData name="Полина Мозговая" userId="f8aaa7e454e84901" providerId="Windows Live" clId="Web-{1E107A4E-4947-47E1-B851-E459F3DEA1AD}" dt="2019-09-28T15:26:31.185" v="1273"/>
          <ac:picMkLst>
            <pc:docMk/>
            <pc:sldMk cId="3105545713" sldId="270"/>
            <ac:picMk id="3" creationId="{5E779B10-8A51-434C-A842-68264557B902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40:09.256" v="1556" actId="1076"/>
        <pc:sldMkLst>
          <pc:docMk/>
          <pc:sldMk cId="605565924" sldId="271"/>
        </pc:sldMkLst>
        <pc:spChg chg="add mod">
          <ac:chgData name="Полина Мозговая" userId="f8aaa7e454e84901" providerId="Windows Live" clId="Web-{1E107A4E-4947-47E1-B851-E459F3DEA1AD}" dt="2019-09-28T15:40:09.256" v="1556" actId="1076"/>
          <ac:spMkLst>
            <pc:docMk/>
            <pc:sldMk cId="605565924" sldId="271"/>
            <ac:spMk id="4" creationId="{7A84184F-6E22-4941-B83E-97731C8B6437}"/>
          </ac:spMkLst>
        </pc:spChg>
        <pc:picChg chg="add">
          <ac:chgData name="Полина Мозговая" userId="f8aaa7e454e84901" providerId="Windows Live" clId="Web-{1E107A4E-4947-47E1-B851-E459F3DEA1AD}" dt="2019-09-28T15:32:50.595" v="1399"/>
          <ac:picMkLst>
            <pc:docMk/>
            <pc:sldMk cId="605565924" sldId="271"/>
            <ac:picMk id="3" creationId="{52E1AA46-E4B4-48EF-BAE6-F6A0F7836F72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5:44:04.133" v="1675" actId="1076"/>
        <pc:sldMkLst>
          <pc:docMk/>
          <pc:sldMk cId="1064179469" sldId="272"/>
        </pc:sldMkLst>
        <pc:spChg chg="add del mod">
          <ac:chgData name="Полина Мозговая" userId="f8aaa7e454e84901" providerId="Windows Live" clId="Web-{1E107A4E-4947-47E1-B851-E459F3DEA1AD}" dt="2019-09-28T15:41:35.553" v="1561"/>
          <ac:spMkLst>
            <pc:docMk/>
            <pc:sldMk cId="1064179469" sldId="272"/>
            <ac:spMk id="4" creationId="{CD6F9BC1-F195-4B5D-AB00-E49306DD6E5F}"/>
          </ac:spMkLst>
        </pc:spChg>
        <pc:spChg chg="add mod">
          <ac:chgData name="Полина Мозговая" userId="f8aaa7e454e84901" providerId="Windows Live" clId="Web-{1E107A4E-4947-47E1-B851-E459F3DEA1AD}" dt="2019-09-28T15:44:04.133" v="1675" actId="1076"/>
          <ac:spMkLst>
            <pc:docMk/>
            <pc:sldMk cId="1064179469" sldId="272"/>
            <ac:spMk id="5" creationId="{3DAFA90A-2342-4304-8266-58939C791407}"/>
          </ac:spMkLst>
        </pc:spChg>
        <pc:picChg chg="add">
          <ac:chgData name="Полина Мозговая" userId="f8aaa7e454e84901" providerId="Windows Live" clId="Web-{1E107A4E-4947-47E1-B851-E459F3DEA1AD}" dt="2019-09-28T15:40:32.100" v="1558"/>
          <ac:picMkLst>
            <pc:docMk/>
            <pc:sldMk cId="1064179469" sldId="272"/>
            <ac:picMk id="3" creationId="{60D68E14-D116-4296-AFA1-64A5736C845E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53:42.936" v="1920" actId="20577"/>
        <pc:sldMkLst>
          <pc:docMk/>
          <pc:sldMk cId="2019634365" sldId="273"/>
        </pc:sldMkLst>
        <pc:spChg chg="add mod">
          <ac:chgData name="Полина Мозговая" userId="f8aaa7e454e84901" providerId="Windows Live" clId="Web-{1E107A4E-4947-47E1-B851-E459F3DEA1AD}" dt="2019-09-28T15:53:42.936" v="1920" actId="20577"/>
          <ac:spMkLst>
            <pc:docMk/>
            <pc:sldMk cId="2019634365" sldId="273"/>
            <ac:spMk id="4" creationId="{DF04B471-EEE7-450D-83AC-4856A0BC7F2D}"/>
          </ac:spMkLst>
        </pc:spChg>
        <pc:picChg chg="add">
          <ac:chgData name="Полина Мозговая" userId="f8aaa7e454e84901" providerId="Windows Live" clId="Web-{1E107A4E-4947-47E1-B851-E459F3DEA1AD}" dt="2019-09-28T15:44:22.071" v="1677"/>
          <ac:picMkLst>
            <pc:docMk/>
            <pc:sldMk cId="2019634365" sldId="273"/>
            <ac:picMk id="3" creationId="{41751638-05B6-4FFF-AA95-FFD6F7BC3E75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53:11.936" v="1911" actId="1076"/>
        <pc:sldMkLst>
          <pc:docMk/>
          <pc:sldMk cId="2104539372" sldId="274"/>
        </pc:sldMkLst>
        <pc:spChg chg="add mod">
          <ac:chgData name="Полина Мозговая" userId="f8aaa7e454e84901" providerId="Windows Live" clId="Web-{1E107A4E-4947-47E1-B851-E459F3DEA1AD}" dt="2019-09-28T15:53:11.936" v="1911" actId="1076"/>
          <ac:spMkLst>
            <pc:docMk/>
            <pc:sldMk cId="2104539372" sldId="274"/>
            <ac:spMk id="4" creationId="{502B809F-8B3A-423E-B88C-E082E0BC8653}"/>
          </ac:spMkLst>
        </pc:spChg>
        <pc:picChg chg="add">
          <ac:chgData name="Полина Мозговая" userId="f8aaa7e454e84901" providerId="Windows Live" clId="Web-{1E107A4E-4947-47E1-B851-E459F3DEA1AD}" dt="2019-09-28T15:48:21.496" v="1793"/>
          <ac:picMkLst>
            <pc:docMk/>
            <pc:sldMk cId="2104539372" sldId="274"/>
            <ac:picMk id="3" creationId="{00702082-0239-4665-B86C-BE591B84E369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5:55:59.907" v="1955" actId="20577"/>
        <pc:sldMkLst>
          <pc:docMk/>
          <pc:sldMk cId="1529062383" sldId="275"/>
        </pc:sldMkLst>
        <pc:spChg chg="add mod">
          <ac:chgData name="Полина Мозговая" userId="f8aaa7e454e84901" providerId="Windows Live" clId="Web-{1E107A4E-4947-47E1-B851-E459F3DEA1AD}" dt="2019-09-28T15:55:59.907" v="1955" actId="20577"/>
          <ac:spMkLst>
            <pc:docMk/>
            <pc:sldMk cId="1529062383" sldId="275"/>
            <ac:spMk id="4" creationId="{D4EBB978-56C8-4966-91A3-1A3CDB041017}"/>
          </ac:spMkLst>
        </pc:spChg>
        <pc:picChg chg="add">
          <ac:chgData name="Полина Мозговая" userId="f8aaa7e454e84901" providerId="Windows Live" clId="Web-{1E107A4E-4947-47E1-B851-E459F3DEA1AD}" dt="2019-09-28T15:54:30.968" v="1924"/>
          <ac:picMkLst>
            <pc:docMk/>
            <pc:sldMk cId="1529062383" sldId="275"/>
            <ac:picMk id="3" creationId="{ABFD6FB1-EB7D-42AA-B579-E72548E86516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03:35.911" v="2106" actId="20577"/>
        <pc:sldMkLst>
          <pc:docMk/>
          <pc:sldMk cId="3188857133" sldId="276"/>
        </pc:sldMkLst>
        <pc:spChg chg="add mod">
          <ac:chgData name="Полина Мозговая" userId="f8aaa7e454e84901" providerId="Windows Live" clId="Web-{1E107A4E-4947-47E1-B851-E459F3DEA1AD}" dt="2019-09-28T15:57:11.595" v="1970" actId="20577"/>
          <ac:spMkLst>
            <pc:docMk/>
            <pc:sldMk cId="3188857133" sldId="276"/>
            <ac:spMk id="4" creationId="{FFE04EA3-4013-4180-B28A-5A08BAD9BD1D}"/>
          </ac:spMkLst>
        </pc:spChg>
        <pc:spChg chg="add mod">
          <ac:chgData name="Полина Мозговая" userId="f8aaa7e454e84901" providerId="Windows Live" clId="Web-{1E107A4E-4947-47E1-B851-E459F3DEA1AD}" dt="2019-09-28T16:03:35.911" v="2106" actId="20577"/>
          <ac:spMkLst>
            <pc:docMk/>
            <pc:sldMk cId="3188857133" sldId="276"/>
            <ac:spMk id="5" creationId="{1873527A-8C77-4C6D-A20B-E6D610B5CF58}"/>
          </ac:spMkLst>
        </pc:spChg>
        <pc:picChg chg="add">
          <ac:chgData name="Полина Мозговая" userId="f8aaa7e454e84901" providerId="Windows Live" clId="Web-{1E107A4E-4947-47E1-B851-E459F3DEA1AD}" dt="2019-09-28T15:56:27.954" v="1959"/>
          <ac:picMkLst>
            <pc:docMk/>
            <pc:sldMk cId="3188857133" sldId="276"/>
            <ac:picMk id="3" creationId="{65D076C0-AB5A-4CDA-B097-D021C4DF03F2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6:09:30.993" v="2210" actId="1076"/>
        <pc:sldMkLst>
          <pc:docMk/>
          <pc:sldMk cId="3211862710" sldId="277"/>
        </pc:sldMkLst>
        <pc:spChg chg="add mod">
          <ac:chgData name="Полина Мозговая" userId="f8aaa7e454e84901" providerId="Windows Live" clId="Web-{1E107A4E-4947-47E1-B851-E459F3DEA1AD}" dt="2019-09-28T16:09:30.993" v="2210" actId="1076"/>
          <ac:spMkLst>
            <pc:docMk/>
            <pc:sldMk cId="3211862710" sldId="277"/>
            <ac:spMk id="4" creationId="{2703A15C-7CDF-466C-9F85-9F41DEF6ECEA}"/>
          </ac:spMkLst>
        </pc:spChg>
        <pc:picChg chg="add del">
          <ac:chgData name="Полина Мозговая" userId="f8aaa7e454e84901" providerId="Windows Live" clId="Web-{1E107A4E-4947-47E1-B851-E459F3DEA1AD}" dt="2019-09-28T16:07:43.664" v="2180"/>
          <ac:picMkLst>
            <pc:docMk/>
            <pc:sldMk cId="3211862710" sldId="277"/>
            <ac:picMk id="3" creationId="{0A96B9F3-420D-4A65-8BAF-2EF3DDC14A53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34:17.732" v="2442" actId="1076"/>
        <pc:sldMkLst>
          <pc:docMk/>
          <pc:sldMk cId="3770092896" sldId="278"/>
        </pc:sldMkLst>
        <pc:spChg chg="add mod">
          <ac:chgData name="Полина Мозговая" userId="f8aaa7e454e84901" providerId="Windows Live" clId="Web-{1E107A4E-4947-47E1-B851-E459F3DEA1AD}" dt="2019-09-28T16:34:17.732" v="2442" actId="1076"/>
          <ac:spMkLst>
            <pc:docMk/>
            <pc:sldMk cId="3770092896" sldId="278"/>
            <ac:spMk id="2" creationId="{85B407DD-40FD-48AA-8710-553B02E4FBBB}"/>
          </ac:spMkLst>
        </pc:spChg>
        <pc:picChg chg="add">
          <ac:chgData name="Полина Мозговая" userId="f8aaa7e454e84901" providerId="Windows Live" clId="Web-{1E107A4E-4947-47E1-B851-E459F3DEA1AD}" dt="2019-09-28T16:10:00.368" v="2212"/>
          <ac:picMkLst>
            <pc:docMk/>
            <pc:sldMk cId="3770092896" sldId="278"/>
            <ac:picMk id="3" creationId="{7BAA185E-7BDD-4403-9E03-56D959ECD41C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34:04.638" v="2441" actId="1076"/>
        <pc:sldMkLst>
          <pc:docMk/>
          <pc:sldMk cId="1713535714" sldId="279"/>
        </pc:sldMkLst>
        <pc:spChg chg="add mod">
          <ac:chgData name="Полина Мозговая" userId="f8aaa7e454e84901" providerId="Windows Live" clId="Web-{1E107A4E-4947-47E1-B851-E459F3DEA1AD}" dt="2019-09-28T16:34:04.638" v="2441" actId="1076"/>
          <ac:spMkLst>
            <pc:docMk/>
            <pc:sldMk cId="1713535714" sldId="279"/>
            <ac:spMk id="4" creationId="{EF9765AE-C971-4A86-8113-E7E079C9665C}"/>
          </ac:spMkLst>
        </pc:spChg>
        <pc:picChg chg="add mod">
          <ac:chgData name="Полина Мозговая" userId="f8aaa7e454e84901" providerId="Windows Live" clId="Web-{1E107A4E-4947-47E1-B851-E459F3DEA1AD}" dt="2019-09-28T16:32:14.982" v="2360" actId="1076"/>
          <ac:picMkLst>
            <pc:docMk/>
            <pc:sldMk cId="1713535714" sldId="279"/>
            <ac:picMk id="3" creationId="{2221496F-4569-494D-AE79-BA617B72675B}"/>
          </ac:picMkLst>
        </pc:picChg>
      </pc:sldChg>
      <pc:sldChg chg="addSp modSp new del">
        <pc:chgData name="Полина Мозговая" userId="f8aaa7e454e84901" providerId="Windows Live" clId="Web-{1E107A4E-4947-47E1-B851-E459F3DEA1AD}" dt="2019-09-28T16:31:18.607" v="2347"/>
        <pc:sldMkLst>
          <pc:docMk/>
          <pc:sldMk cId="3160402337" sldId="279"/>
        </pc:sldMkLst>
        <pc:spChg chg="add mod">
          <ac:chgData name="Полина Мозговая" userId="f8aaa7e454e84901" providerId="Windows Live" clId="Web-{1E107A4E-4947-47E1-B851-E459F3DEA1AD}" dt="2019-09-28T16:30:58.685" v="2344" actId="20577"/>
          <ac:spMkLst>
            <pc:docMk/>
            <pc:sldMk cId="3160402337" sldId="279"/>
            <ac:spMk id="4" creationId="{554C0363-8F27-4CF9-B918-91793D07F604}"/>
          </ac:spMkLst>
        </pc:spChg>
        <pc:picChg chg="add">
          <ac:chgData name="Полина Мозговая" userId="f8aaa7e454e84901" providerId="Windows Live" clId="Web-{1E107A4E-4947-47E1-B851-E459F3DEA1AD}" dt="2019-09-28T16:30:40.451" v="2336"/>
          <ac:picMkLst>
            <pc:docMk/>
            <pc:sldMk cId="3160402337" sldId="279"/>
            <ac:picMk id="3" creationId="{6EA4BAAE-0E29-43A8-9B55-6E80F262444D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37:23.201" v="2535" actId="1076"/>
        <pc:sldMkLst>
          <pc:docMk/>
          <pc:sldMk cId="2918366490" sldId="280"/>
        </pc:sldMkLst>
        <pc:spChg chg="add mod">
          <ac:chgData name="Полина Мозговая" userId="f8aaa7e454e84901" providerId="Windows Live" clId="Web-{1E107A4E-4947-47E1-B851-E459F3DEA1AD}" dt="2019-09-28T16:37:23.201" v="2535" actId="1076"/>
          <ac:spMkLst>
            <pc:docMk/>
            <pc:sldMk cId="2918366490" sldId="280"/>
            <ac:spMk id="4" creationId="{6A61FD70-515C-4B5A-A83D-3CBB3AB9BCEA}"/>
          </ac:spMkLst>
        </pc:spChg>
        <pc:picChg chg="add">
          <ac:chgData name="Полина Мозговая" userId="f8aaa7e454e84901" providerId="Windows Live" clId="Web-{1E107A4E-4947-47E1-B851-E459F3DEA1AD}" dt="2019-09-28T16:34:31.451" v="2444"/>
          <ac:picMkLst>
            <pc:docMk/>
            <pc:sldMk cId="2918366490" sldId="280"/>
            <ac:picMk id="3" creationId="{94155C0D-CF10-444E-8DE3-A23D9F733707}"/>
          </ac:picMkLst>
        </pc:picChg>
      </pc:sldChg>
      <pc:sldChg chg="addSp delSp modSp new">
        <pc:chgData name="Полина Мозговая" userId="f8aaa7e454e84901" providerId="Windows Live" clId="Web-{1E107A4E-4947-47E1-B851-E459F3DEA1AD}" dt="2019-09-28T16:40:50.529" v="2603" actId="1076"/>
        <pc:sldMkLst>
          <pc:docMk/>
          <pc:sldMk cId="1869387372" sldId="281"/>
        </pc:sldMkLst>
        <pc:spChg chg="add mod">
          <ac:chgData name="Полина Мозговая" userId="f8aaa7e454e84901" providerId="Windows Live" clId="Web-{1E107A4E-4947-47E1-B851-E459F3DEA1AD}" dt="2019-09-28T16:38:09.294" v="2541" actId="20577"/>
          <ac:spMkLst>
            <pc:docMk/>
            <pc:sldMk cId="1869387372" sldId="281"/>
            <ac:spMk id="4" creationId="{BCE53F99-1656-437B-8CA7-B394807F3E87}"/>
          </ac:spMkLst>
        </pc:spChg>
        <pc:spChg chg="add del mod">
          <ac:chgData name="Полина Мозговая" userId="f8aaa7e454e84901" providerId="Windows Live" clId="Web-{1E107A4E-4947-47E1-B851-E459F3DEA1AD}" dt="2019-09-28T16:40:50.529" v="2603" actId="1076"/>
          <ac:spMkLst>
            <pc:docMk/>
            <pc:sldMk cId="1869387372" sldId="281"/>
            <ac:spMk id="5" creationId="{00F86D1D-A5BC-4972-8471-19474459AF95}"/>
          </ac:spMkLst>
        </pc:spChg>
        <pc:picChg chg="add">
          <ac:chgData name="Полина Мозговая" userId="f8aaa7e454e84901" providerId="Windows Live" clId="Web-{1E107A4E-4947-47E1-B851-E459F3DEA1AD}" dt="2019-09-28T16:37:59.013" v="2537"/>
          <ac:picMkLst>
            <pc:docMk/>
            <pc:sldMk cId="1869387372" sldId="281"/>
            <ac:picMk id="3" creationId="{C48A0BBC-93DD-413D-B9BB-6269068EEF4E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49:32.888" v="2707" actId="1076"/>
        <pc:sldMkLst>
          <pc:docMk/>
          <pc:sldMk cId="1988798842" sldId="282"/>
        </pc:sldMkLst>
        <pc:spChg chg="add mod">
          <ac:chgData name="Полина Мозговая" userId="f8aaa7e454e84901" providerId="Windows Live" clId="Web-{1E107A4E-4947-47E1-B851-E459F3DEA1AD}" dt="2019-09-28T16:49:32.888" v="2707" actId="1076"/>
          <ac:spMkLst>
            <pc:docMk/>
            <pc:sldMk cId="1988798842" sldId="282"/>
            <ac:spMk id="4" creationId="{685F64AF-0837-42B1-ABE5-BD52CA173D0D}"/>
          </ac:spMkLst>
        </pc:spChg>
        <pc:picChg chg="add">
          <ac:chgData name="Полина Мозговая" userId="f8aaa7e454e84901" providerId="Windows Live" clId="Web-{1E107A4E-4947-47E1-B851-E459F3DEA1AD}" dt="2019-09-28T16:41:05.747" v="2605"/>
          <ac:picMkLst>
            <pc:docMk/>
            <pc:sldMk cId="1988798842" sldId="282"/>
            <ac:picMk id="3" creationId="{09A89083-0B15-42E8-95C9-9AF66C7779CB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6:59:39.278" v="2829" actId="20577"/>
        <pc:sldMkLst>
          <pc:docMk/>
          <pc:sldMk cId="2190233917" sldId="283"/>
        </pc:sldMkLst>
        <pc:spChg chg="add mod">
          <ac:chgData name="Полина Мозговая" userId="f8aaa7e454e84901" providerId="Windows Live" clId="Web-{1E107A4E-4947-47E1-B851-E459F3DEA1AD}" dt="2019-09-28T16:59:39.278" v="2829" actId="20577"/>
          <ac:spMkLst>
            <pc:docMk/>
            <pc:sldMk cId="2190233917" sldId="283"/>
            <ac:spMk id="4" creationId="{EDD4D3E1-0340-4A77-934B-D49568861D87}"/>
          </ac:spMkLst>
        </pc:spChg>
        <pc:picChg chg="add">
          <ac:chgData name="Полина Мозговая" userId="f8aaa7e454e84901" providerId="Windows Live" clId="Web-{1E107A4E-4947-47E1-B851-E459F3DEA1AD}" dt="2019-09-28T16:52:11.122" v="2709"/>
          <ac:picMkLst>
            <pc:docMk/>
            <pc:sldMk cId="2190233917" sldId="283"/>
            <ac:picMk id="3" creationId="{22F65809-1486-4511-974C-DD9380FD74F9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7:12:25.574" v="3026" actId="1076"/>
        <pc:sldMkLst>
          <pc:docMk/>
          <pc:sldMk cId="1422742505" sldId="284"/>
        </pc:sldMkLst>
        <pc:spChg chg="add mod">
          <ac:chgData name="Полина Мозговая" userId="f8aaa7e454e84901" providerId="Windows Live" clId="Web-{1E107A4E-4947-47E1-B851-E459F3DEA1AD}" dt="2019-09-28T17:12:25.574" v="3026" actId="1076"/>
          <ac:spMkLst>
            <pc:docMk/>
            <pc:sldMk cId="1422742505" sldId="284"/>
            <ac:spMk id="4" creationId="{5F815A80-568F-4CF4-83C5-411F137407E1}"/>
          </ac:spMkLst>
        </pc:spChg>
        <pc:picChg chg="add">
          <ac:chgData name="Полина Мозговая" userId="f8aaa7e454e84901" providerId="Windows Live" clId="Web-{1E107A4E-4947-47E1-B851-E459F3DEA1AD}" dt="2019-09-28T17:00:03.200" v="2832"/>
          <ac:picMkLst>
            <pc:docMk/>
            <pc:sldMk cId="1422742505" sldId="284"/>
            <ac:picMk id="3" creationId="{9FFE587A-187B-40A7-A672-4D67C2911C5A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7:16:52.105" v="3131" actId="1076"/>
        <pc:sldMkLst>
          <pc:docMk/>
          <pc:sldMk cId="2406674338" sldId="285"/>
        </pc:sldMkLst>
        <pc:spChg chg="add mod">
          <ac:chgData name="Полина Мозговая" userId="f8aaa7e454e84901" providerId="Windows Live" clId="Web-{1E107A4E-4947-47E1-B851-E459F3DEA1AD}" dt="2019-09-28T17:16:52.105" v="3131" actId="1076"/>
          <ac:spMkLst>
            <pc:docMk/>
            <pc:sldMk cId="2406674338" sldId="285"/>
            <ac:spMk id="4" creationId="{EC0F40DC-109C-4167-BF8A-2F493E1F96CE}"/>
          </ac:spMkLst>
        </pc:spChg>
        <pc:picChg chg="add">
          <ac:chgData name="Полина Мозговая" userId="f8aaa7e454e84901" providerId="Windows Live" clId="Web-{1E107A4E-4947-47E1-B851-E459F3DEA1AD}" dt="2019-09-28T17:12:43.090" v="3028"/>
          <ac:picMkLst>
            <pc:docMk/>
            <pc:sldMk cId="2406674338" sldId="285"/>
            <ac:picMk id="3" creationId="{F1879D17-675C-47E8-AA5B-AE09A0D0A622}"/>
          </ac:picMkLst>
        </pc:picChg>
      </pc:sldChg>
      <pc:sldChg chg="addSp modSp new">
        <pc:chgData name="Полина Мозговая" userId="f8aaa7e454e84901" providerId="Windows Live" clId="Web-{1E107A4E-4947-47E1-B851-E459F3DEA1AD}" dt="2019-09-28T17:23:14.455" v="3246" actId="1076"/>
        <pc:sldMkLst>
          <pc:docMk/>
          <pc:sldMk cId="1751190464" sldId="286"/>
        </pc:sldMkLst>
        <pc:spChg chg="add mod">
          <ac:chgData name="Полина Мозговая" userId="f8aaa7e454e84901" providerId="Windows Live" clId="Web-{1E107A4E-4947-47E1-B851-E459F3DEA1AD}" dt="2019-09-28T17:23:14.455" v="3246" actId="1076"/>
          <ac:spMkLst>
            <pc:docMk/>
            <pc:sldMk cId="1751190464" sldId="286"/>
            <ac:spMk id="4" creationId="{E982DC3C-D0AF-4A33-9265-6D780025C0E8}"/>
          </ac:spMkLst>
        </pc:spChg>
        <pc:picChg chg="add">
          <ac:chgData name="Полина Мозговая" userId="f8aaa7e454e84901" providerId="Windows Live" clId="Web-{1E107A4E-4947-47E1-B851-E459F3DEA1AD}" dt="2019-09-28T17:18:51.136" v="3133"/>
          <ac:picMkLst>
            <pc:docMk/>
            <pc:sldMk cId="1751190464" sldId="286"/>
            <ac:picMk id="3" creationId="{B97E27EC-EABF-47DD-B1EB-ABF9C90ADB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62874CC-55C2-4E53-833F-5462D972F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41695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CC01F4-EEB1-45A1-B60A-291C79D82233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CDF33A-ECF6-436E-BBEA-2295F7A17097}"/>
              </a:ext>
            </a:extLst>
          </p:cNvPr>
          <p:cNvSpPr txBox="1"/>
          <p:nvPr/>
        </p:nvSpPr>
        <p:spPr>
          <a:xfrm>
            <a:off x="2673927" y="1717964"/>
            <a:ext cx="8783781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b="1" i="1" dirty="0">
                <a:latin typeface="Bookman Old Style"/>
                <a:cs typeface="Calibri"/>
              </a:rPr>
              <a:t>     Картотека подвижных игр для разных возрастов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29A4BB4-D9DE-4E69-AC55-7F155837B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146216-DC9A-4F8B-899E-1BCB76D57101}"/>
              </a:ext>
            </a:extLst>
          </p:cNvPr>
          <p:cNvSpPr txBox="1"/>
          <p:nvPr/>
        </p:nvSpPr>
        <p:spPr>
          <a:xfrm>
            <a:off x="2744364" y="1518311"/>
            <a:ext cx="8115921" cy="32008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Bookman Old Style"/>
                <a:ea typeface="+mn-lt"/>
                <a:cs typeface="+mn-lt"/>
              </a:rPr>
              <a:t> </a:t>
            </a:r>
            <a:r>
              <a:rPr lang="ru-RU" sz="2400" b="1">
                <a:latin typeface="Bookman Old Style"/>
                <a:ea typeface="+mn-lt"/>
                <a:cs typeface="+mn-lt"/>
              </a:rPr>
              <a:t>Раз, два, три – беги!</a:t>
            </a:r>
            <a:endParaRPr lang="ru-RU" sz="2400">
              <a:latin typeface="Bookman Old Style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Упражнять детей в умении действовать по сигналу;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развивать быстроту бега, слаженность коллективных </a:t>
            </a:r>
            <a:r>
              <a:rPr lang="ru-RU" sz="2000">
                <a:latin typeface="Bookman Old Style"/>
                <a:ea typeface="+mn-lt"/>
                <a:cs typeface="+mn-lt"/>
              </a:rPr>
              <a:t>действий.</a:t>
            </a: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 </a:t>
            </a:r>
            <a:r>
              <a:rPr lang="ru-RU" sz="2000">
                <a:latin typeface="Bookman Old Style"/>
                <a:ea typeface="+mn-lt"/>
                <a:cs typeface="+mn-lt"/>
              </a:rPr>
              <a:t>Дети стоят возле воспитателя и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слушают, что он скажет. Если воспитатель говорит: «Раз, два, три, к дереву беги», дети бегут к дереву и ждут воспитателя. Если воспитатель скажет: «Раз, два, три, к песочнице беги», дети бегут к песочнице и ждут воспитателя.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9960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AF5075F-EFB1-467A-A7AA-B34926FA7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6F91F1-8A7D-47A6-9E28-BC1A78F1BEFF}"/>
              </a:ext>
            </a:extLst>
          </p:cNvPr>
          <p:cNvSpPr txBox="1"/>
          <p:nvPr/>
        </p:nvSpPr>
        <p:spPr>
          <a:xfrm>
            <a:off x="3006437" y="1801091"/>
            <a:ext cx="6192981" cy="32008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Акула и рыбки</a:t>
            </a:r>
            <a:endParaRPr lang="ru-RU" sz="2400">
              <a:latin typeface="Bookman Old Style"/>
            </a:endParaRPr>
          </a:p>
          <a:p>
            <a:pPr algn="ctr"/>
            <a:endParaRPr lang="ru-RU" sz="2000" i="1" dirty="0">
              <a:latin typeface="Bookman Old Style"/>
              <a:cs typeface="Calibri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 b="1" i="1">
                <a:latin typeface="Bookman Old Style"/>
                <a:ea typeface="+mn-lt"/>
                <a:cs typeface="+mn-lt"/>
              </a:rPr>
              <a:t>.</a:t>
            </a:r>
            <a:r>
              <a:rPr lang="ru-RU" sz="2000">
                <a:latin typeface="Bookman Old Style"/>
                <a:ea typeface="+mn-lt"/>
                <a:cs typeface="+mn-lt"/>
              </a:rPr>
              <a:t> Развитие умения у детей бегать в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определённом направлении; ориентироваться в пространстве.</a:t>
            </a:r>
            <a:endParaRPr lang="ru-RU" sz="2000">
              <a:latin typeface="Bookman Old Style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 Дети – «рыбки» «плавают». По сигналу воспитателя: «Акула» - дети прячутся, «уплывают» в укрытие (домик из каната).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3190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F3DEB8E-804F-4117-87FE-39BD57917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AE650A-76DD-4EA0-A304-5874D85064C0}"/>
              </a:ext>
            </a:extLst>
          </p:cNvPr>
          <p:cNvSpPr txBox="1"/>
          <p:nvPr/>
        </p:nvSpPr>
        <p:spPr>
          <a:xfrm>
            <a:off x="3133558" y="1622927"/>
            <a:ext cx="7224849" cy="29238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Times New Roman"/>
                <a:cs typeface="Times New Roman"/>
              </a:rPr>
              <a:t>Снег идёт</a:t>
            </a:r>
            <a:endParaRPr lang="ru-RU" sz="2400">
              <a:latin typeface="Calibri" panose="020F0502020204030204"/>
              <a:ea typeface="Times New Roman"/>
              <a:cs typeface="Calibri"/>
            </a:endParaRPr>
          </a:p>
          <a:p>
            <a:pPr algn="ctr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. Научить соотносить собственные действия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с действиями участников игры; упражнять детей в беге, делать повороты вокруг себя.</a:t>
            </a:r>
            <a:endParaRPr lang="ru-RU">
              <a:cs typeface="Calibri"/>
            </a:endParaRPr>
          </a:p>
          <a:p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игры. 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Воспитатель читает стихотворение:</a:t>
            </a:r>
            <a:endParaRPr lang="ru-RU" sz="2000" dirty="0">
              <a:latin typeface="Bookman Old Style"/>
              <a:ea typeface="Times New Roman"/>
              <a:cs typeface="Arial"/>
            </a:endParaRP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Белый снег пушистый в воздухе кружится,</a:t>
            </a:r>
            <a:endParaRPr lang="ru-RU" sz="2000" dirty="0">
              <a:latin typeface="Bookman Old Style"/>
              <a:ea typeface="Times New Roman"/>
              <a:cs typeface="Arial"/>
            </a:endParaRP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И на землю тихо, падает, ложится.</a:t>
            </a: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Дети бегают по кругу, кружатся.</a:t>
            </a:r>
            <a:endParaRPr lang="ru-RU" sz="2000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880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A9503A2-AC5D-4444-9CFA-439DAFE97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B3FD7B-792E-47FB-9720-2CFA23F47D9F}"/>
              </a:ext>
            </a:extLst>
          </p:cNvPr>
          <p:cNvSpPr txBox="1"/>
          <p:nvPr/>
        </p:nvSpPr>
        <p:spPr>
          <a:xfrm>
            <a:off x="2553419" y="727496"/>
            <a:ext cx="8235350" cy="53860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latin typeface="Bookman Old Style"/>
                <a:ea typeface="Times New Roman"/>
                <a:cs typeface="Times New Roman"/>
              </a:rPr>
              <a:t>   </a:t>
            </a:r>
            <a:r>
              <a:rPr lang="ru-RU" sz="2400" b="1">
                <a:latin typeface="Bookman Old Style"/>
                <a:ea typeface="Times New Roman"/>
                <a:cs typeface="Times New Roman"/>
              </a:rPr>
              <a:t>Пузырь</a:t>
            </a:r>
            <a:endParaRPr lang="ru-RU" sz="2400"/>
          </a:p>
          <a:p>
            <a:pPr algn="ctr"/>
            <a:r>
              <a:rPr lang="ru-RU" sz="2000" i="1" dirty="0">
                <a:latin typeface="Bookman Old Style"/>
                <a:ea typeface="Times New Roman"/>
                <a:cs typeface="Times New Roman"/>
              </a:rPr>
              <a:t>Задачи.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 Научить детей становиться в круг, делать его то 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шире, то уже, приучать их согласовывать свои движения с произносимыми словами.</a:t>
            </a:r>
            <a:endParaRPr lang="ru-RU" sz="2000">
              <a:latin typeface="Bookman Old Style"/>
              <a:ea typeface="Times New Roman"/>
              <a:cs typeface="Arial"/>
            </a:endParaRPr>
          </a:p>
          <a:p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игры. 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Дети вместе с воспитателем берутся за руки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и образуют небольшой круг, стоя близко друг к другу. Воспитатель произносит:</a:t>
            </a:r>
            <a:endParaRPr lang="ru-RU" sz="2000" dirty="0">
              <a:latin typeface="Bookman Old Style"/>
              <a:ea typeface="Times New Roman"/>
              <a:cs typeface="Arial"/>
            </a:endParaRP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Раздувайся, пузырь, раздувайся, большой,</a:t>
            </a:r>
            <a:endParaRPr lang="ru-RU" sz="2000" dirty="0">
              <a:latin typeface="Bookman Old Style"/>
              <a:ea typeface="Times New Roman"/>
              <a:cs typeface="Arial"/>
            </a:endParaRP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Оставайся такой да не лопайся.</a:t>
            </a:r>
            <a:endParaRPr lang="ru-RU" sz="2000" dirty="0">
              <a:latin typeface="Bookman Old Style"/>
              <a:ea typeface="Times New Roman"/>
              <a:cs typeface="Times New Roman"/>
            </a:endParaRPr>
          </a:p>
          <a:p>
            <a:pPr rtl="0"/>
            <a:r>
              <a:rPr lang="ru-RU" sz="2000">
                <a:latin typeface="Bookman Old Style"/>
                <a:ea typeface="Times New Roman"/>
                <a:cs typeface="Times New Roman"/>
              </a:rPr>
              <a:t>Играющие отходят назад и держатся за руки до тех пор, пока воспитатель не скажет: «Лопнул пузырь!», тогда они опускают руки и приседают на корточки, говоря при этом: «Хлоп!» Можно также предложить детям после слов: «Лопнул пузырь» двигаться к центру круга, по-прежнему держась за руки и произнося при этом звук: «Ш-ш-ш» (воздух выходит). Затем дети снова «надувают» пузырь – отходят назад, образуя большой круг.</a:t>
            </a:r>
            <a:endParaRPr lang="ru-RU" sz="2000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4346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D8378A7-F73A-4E88-B1FF-A74D09A99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1DEAEB-13D5-4553-B8FF-9B2EBBFFC70E}"/>
              </a:ext>
            </a:extLst>
          </p:cNvPr>
          <p:cNvSpPr txBox="1"/>
          <p:nvPr/>
        </p:nvSpPr>
        <p:spPr>
          <a:xfrm>
            <a:off x="2970363" y="1863306"/>
            <a:ext cx="7329576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b="1" i="1" dirty="0">
                <a:latin typeface="Bookman Old Style"/>
              </a:rPr>
              <a:t>   </a:t>
            </a:r>
            <a:r>
              <a:rPr lang="ru-RU" sz="5400" b="1" i="1" dirty="0">
                <a:latin typeface="Bookman Old Style"/>
              </a:rPr>
              <a:t>Подвижные </a:t>
            </a:r>
            <a:r>
              <a:rPr lang="ru-RU" sz="5400" b="1" i="1">
                <a:latin typeface="Bookman Old Style"/>
              </a:rPr>
              <a:t>игры для средней группы</a:t>
            </a:r>
            <a:endParaRPr lang="ru-RU" sz="5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8388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E779B10-8A51-434C-A842-68264557B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1CC00D-601B-4B07-A011-8729939F1576}"/>
              </a:ext>
            </a:extLst>
          </p:cNvPr>
          <p:cNvSpPr txBox="1"/>
          <p:nvPr/>
        </p:nvSpPr>
        <p:spPr>
          <a:xfrm>
            <a:off x="2524664" y="655609"/>
            <a:ext cx="8235350" cy="53860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000" dirty="0">
              <a:latin typeface="Bookman Old Style"/>
            </a:endParaRPr>
          </a:p>
          <a:p>
            <a:pPr algn="ctr"/>
            <a:r>
              <a:rPr lang="ru-RU" sz="2400" b="1">
                <a:latin typeface="Bookman Old Style"/>
                <a:ea typeface="Times New Roman"/>
                <a:cs typeface="Times New Roman"/>
              </a:rPr>
              <a:t>ПТИЧКИ И КОШКА </a:t>
            </a:r>
          </a:p>
          <a:p>
            <a:pPr algn="just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. Развивать у детей решительность, упражнять в беге с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увертыванием.</a:t>
            </a:r>
          </a:p>
          <a:p>
            <a:pPr algn="just"/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игры.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 На земле чертится круг или кладется шнур со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связанными концами. Воспитатель выбирает ловишку который становится в центре круга. Это кошка. Остальные – птички, находятся за кругом. Кошка спит, птички влетают за зернышками в круг. Кошка просыпается, видит птичек и ловит их. Все птички вылетают из круга. Тот, кого коснулась кошка, считается пойманным и идет на середину круга.  Когда поймают 2-3 птичек – выбирается новая кошка.</a:t>
            </a:r>
            <a:endParaRPr lang="ru-RU"/>
          </a:p>
          <a:p>
            <a:pPr algn="just"/>
            <a:r>
              <a:rPr lang="ru-RU" sz="2000" i="1">
                <a:latin typeface="Bookman Old Style"/>
                <a:ea typeface="Times New Roman"/>
                <a:cs typeface="Times New Roman"/>
              </a:rPr>
              <a:t>Правила: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 Кошка ловит птичек только в кругу.</a:t>
            </a:r>
            <a:endParaRPr lang="ru-RU" sz="2000" b="1" dirty="0">
              <a:latin typeface="Bookman Old Style"/>
              <a:ea typeface="Times New Roman"/>
              <a:cs typeface="Times New Roman"/>
            </a:endParaRP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Кошка может касаться птичек, но не хватать их.</a:t>
            </a:r>
          </a:p>
          <a:p>
            <a:pPr algn="just"/>
            <a:r>
              <a:rPr lang="ru-RU" sz="2000">
                <a:latin typeface="Bookman Old Style"/>
                <a:ea typeface="Times New Roman"/>
                <a:cs typeface="Times New Roman"/>
              </a:rPr>
              <a:t> (Если кошка долго не может никого поймать, добавить еще одну кошку.)</a:t>
            </a:r>
          </a:p>
        </p:txBody>
      </p:sp>
    </p:spTree>
    <p:extLst>
      <p:ext uri="{BB962C8B-B14F-4D97-AF65-F5344CB8AC3E}">
        <p14:creationId xmlns:p14="http://schemas.microsoft.com/office/powerpoint/2010/main" val="3105545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2E1AA46-E4B4-48EF-BAE6-F6A0F7836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84184F-6E22-4941-B83E-97731C8B6437}"/>
              </a:ext>
            </a:extLst>
          </p:cNvPr>
          <p:cNvSpPr txBox="1"/>
          <p:nvPr/>
        </p:nvSpPr>
        <p:spPr>
          <a:xfrm>
            <a:off x="2610929" y="914401"/>
            <a:ext cx="7976557" cy="56630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КТО БРОСИТ ДАЛЬШЕ МЕШОЧЕК</a:t>
            </a:r>
            <a:endParaRPr lang="ru-RU" sz="2400" b="1">
              <a:latin typeface="Bookman Old Style"/>
              <a:cs typeface="Calibri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 Развивать у детей умение действовать по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сигналу. Упражнять в метании в даль правой и левой рукой, в беге, в распознавании цвета.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Дети стоят вдоль стены. Несколько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детей, названных воспитателем, становятся на одной линии перед положенной на пол веревкой. Дети получают мешочки 3 разных цветов. По слову воспитателя «Бросай!» дети бросают мешочек вдаль. Воспитатель обращает внимание детей на то, чей мешочек упал дальше и говорит: «Поднимите мешочки!». Дети бегут за своими мешочками, поднимают их и садятся на места. Воспитатель называет других детей, которые занимают места бросавших мешочки. Игра заканчивается, когда все дети бросят  мешочки.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Правила:</a:t>
            </a:r>
            <a:r>
              <a:rPr lang="ru-RU" sz="2000">
                <a:latin typeface="Bookman Old Style"/>
                <a:ea typeface="+mn-lt"/>
                <a:cs typeface="+mn-lt"/>
              </a:rPr>
              <a:t> Бросать и поднимать мешочки можно только по слову воспитателя. </a:t>
            </a:r>
            <a:endParaRPr lang="ru-RU" sz="2000">
              <a:latin typeface="Bookman Old Style"/>
              <a:cs typeface="Calibri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5565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0D68E14-D116-4296-AFA1-64A5736C8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FA90A-2342-4304-8266-58939C791407}"/>
              </a:ext>
            </a:extLst>
          </p:cNvPr>
          <p:cNvSpPr txBox="1"/>
          <p:nvPr/>
        </p:nvSpPr>
        <p:spPr>
          <a:xfrm>
            <a:off x="2451879" y="309654"/>
            <a:ext cx="8034067" cy="59400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  <a:p>
            <a:endParaRPr lang="ru-RU" sz="2000" dirty="0">
              <a:latin typeface="Bookman Old Style"/>
            </a:endParaRPr>
          </a:p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ГДЕ ПОЗВОНИЛИ</a:t>
            </a:r>
            <a:endParaRPr lang="ru-RU" sz="24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 Развивать у детей слух, внимание и выдержку.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Дети сидят по кругу или вдоль стены. Один из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играющих по назначению воспитателя становится в центре круга или перед сидящими. По сигналу воспитателя он закрывает глаза. Воспитатель дает кому-нибудь из детей звоночек и предлагает позвонить. Ребенок, находящийся в центре круга, должен не открывая глаз, указать рукой направление, откуда доносится звук. Если он укажет правильно, воспитатель говорит «Пора!», играющий открывает глаза. А тот, кто позвонил – поднимает и показывает звонок. Если водящий ошибся, он снова закрывает глаза и отгадывает еще раз.  Затем воспитатель назначает другого водящего.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Правила: </a:t>
            </a:r>
            <a:r>
              <a:rPr lang="ru-RU" sz="2000">
                <a:latin typeface="Bookman Old Style"/>
                <a:ea typeface="+mn-lt"/>
                <a:cs typeface="+mn-lt"/>
              </a:rPr>
              <a:t>Водящий открывает глаза только после слова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воспитателя «Пора!»</a:t>
            </a:r>
            <a:endParaRPr lang="ru-RU" sz="2000" dirty="0">
              <a:latin typeface="Bookman Old Style"/>
            </a:endParaRPr>
          </a:p>
          <a:p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4179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1751638-05B6-4FFF-AA95-FFD6F7BC3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04B471-EEE7-450D-83AC-4856A0BC7F2D}"/>
              </a:ext>
            </a:extLst>
          </p:cNvPr>
          <p:cNvSpPr txBox="1"/>
          <p:nvPr/>
        </p:nvSpPr>
        <p:spPr>
          <a:xfrm>
            <a:off x="2409646" y="698740"/>
            <a:ext cx="8335991" cy="59093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ЧЕРЕЗ РУЧЕЕК</a:t>
            </a:r>
            <a:endParaRPr lang="ru-RU" sz="240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 </a:t>
            </a:r>
            <a:r>
              <a:rPr lang="ru-RU" sz="2000">
                <a:latin typeface="Bookman Old Style"/>
                <a:ea typeface="+mn-lt"/>
                <a:cs typeface="+mn-lt"/>
              </a:rPr>
              <a:t>Развивать у детей ловкость, упражнять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в прыжках на обеих ногах, в равновесии.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Все играющее сидят на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стульях, в 6 шагах от них кладутся 2 шнура, расстояние между ними 2 метра – это ручеек. Дети должны по камушкам – дощечкам перебраться на другой берег не замочив ног. Дощечки положены с таким расчетом, чтобы дети могли прыгнуть обеими ногами с одного камушка на другой. По слову «Пошли!» 5 детей перебирается через ручеек. Тот, кто оступился, отходит в сторону – «сушить обувь». Все дети должны перейти через ручей.  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Правила: </a:t>
            </a:r>
            <a:r>
              <a:rPr lang="ru-RU" sz="2000">
                <a:latin typeface="Bookman Old Style"/>
                <a:ea typeface="+mn-lt"/>
                <a:cs typeface="+mn-lt"/>
              </a:rPr>
              <a:t>Проигравшим считается тот, кто вступил ногой в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ручеек.Перебираться можно только по сигналу.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(Увеличить расстояние между шнурами,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обходить предметы, перебираясь на другой берег. Прыгать </a:t>
            </a:r>
            <a:r>
              <a:rPr lang="ru-RU" sz="2000">
                <a:latin typeface="Bookman Old Style"/>
                <a:ea typeface="+mn-lt"/>
                <a:cs typeface="+mn-lt"/>
              </a:rPr>
              <a:t>на одной ноге.)</a:t>
            </a:r>
            <a:endParaRPr lang="ru-RU" sz="2000" dirty="0">
              <a:latin typeface="Bookman Old Style"/>
            </a:endParaRPr>
          </a:p>
          <a:p>
            <a:br>
              <a:rPr lang="en-US" dirty="0"/>
            </a:br>
            <a:endParaRPr lang="en-US" dirty="0"/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9634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0702082-0239-4665-B86C-BE591B84E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2B809F-8B3A-423E-B88C-E082E0BC8653}"/>
              </a:ext>
            </a:extLst>
          </p:cNvPr>
          <p:cNvSpPr txBox="1"/>
          <p:nvPr/>
        </p:nvSpPr>
        <p:spPr>
          <a:xfrm>
            <a:off x="2007080" y="497457"/>
            <a:ext cx="8982973" cy="59708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ЛИСА В КУРЯТНИКЕ</a:t>
            </a:r>
            <a:endParaRPr lang="ru-RU" sz="240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 </a:t>
            </a:r>
            <a:r>
              <a:rPr lang="ru-RU" sz="2000">
                <a:latin typeface="Bookman Old Style"/>
                <a:ea typeface="+mn-lt"/>
                <a:cs typeface="+mn-lt"/>
              </a:rPr>
              <a:t>Развивать у детей ловкость и умение выполнять движение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по сигналу, упражнять в беге с увертыванием, в ловле, в лазании, прыжках в глубину.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На одной стороне площадки отчерчивается курятник. В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курятнике на насесте (на скамейках) располагаются куры, дети стоят на скамейках. На другой стороне площадки находится нора лисы. Все остальное место – двор. Один из играющих назначается лисой, остальные куры – они ходят и бегают по двору, клюют зерна, хлопают крыльями. По сигналу «Лиса» куры убегают в курятник, взбираются на насест, а лиса старается утащить курицу, не успевшую взобраться на насест. Отводит ее в свою нору. Куры спрыгивают с насеста и игра возобновляется.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Правила: </a:t>
            </a:r>
            <a:r>
              <a:rPr lang="ru-RU" sz="2000">
                <a:latin typeface="Bookman Old Style"/>
                <a:ea typeface="+mn-lt"/>
                <a:cs typeface="+mn-lt"/>
              </a:rPr>
              <a:t>Лиса может ловить кур, а куры могут взбираться на насест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только по сигналу воспитателя «Лиса!».</a:t>
            </a: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(Увеличить число ловишек – 2 лисы. Курам взбираться на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гимнастическую стенку</a:t>
            </a:r>
            <a:r>
              <a:rPr lang="ru-RU">
                <a:ea typeface="+mn-lt"/>
                <a:cs typeface="+mn-lt"/>
              </a:rPr>
              <a:t>.)</a:t>
            </a:r>
            <a:endParaRPr lang="ru-RU">
              <a:cs typeface="Calibri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4539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6253EDD-9FBC-4CDB-B39E-59021F6A1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DB790-3DF9-4988-978E-09B6A593E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8017" y="1590076"/>
            <a:ext cx="10529454" cy="2807999"/>
          </a:xfrm>
        </p:spPr>
        <p:txBody>
          <a:bodyPr>
            <a:normAutofit/>
          </a:bodyPr>
          <a:lstStyle/>
          <a:p>
            <a:r>
              <a:rPr lang="ru-RU" sz="5400">
                <a:latin typeface="Bookman Old Style"/>
              </a:rPr>
              <a:t> </a:t>
            </a:r>
            <a:r>
              <a:rPr lang="ru-RU" sz="5400" b="1" i="1">
                <a:latin typeface="Bookman Old Style"/>
              </a:rPr>
              <a:t>Подвижные игры для </a:t>
            </a:r>
            <a:r>
              <a:rPr lang="ru-RU" sz="5400" b="1" i="1" dirty="0">
                <a:latin typeface="Bookman Old Style"/>
              </a:rPr>
              <a:t>раннего возраста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3427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BFD6FB1-EB7D-42AA-B579-E72548E86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EBB978-56C8-4966-91A3-1A3CDB041017}"/>
              </a:ext>
            </a:extLst>
          </p:cNvPr>
          <p:cNvSpPr txBox="1"/>
          <p:nvPr/>
        </p:nvSpPr>
        <p:spPr>
          <a:xfrm>
            <a:off x="2380891" y="2107721"/>
            <a:ext cx="850852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b="1" i="1">
                <a:latin typeface="Bookman Old Style"/>
                <a:cs typeface="Calibri"/>
              </a:rPr>
              <a:t>Подвижные игры для старшей группы</a:t>
            </a:r>
            <a:endParaRPr lang="ru-RU" sz="5400"/>
          </a:p>
        </p:txBody>
      </p:sp>
    </p:spTree>
    <p:extLst>
      <p:ext uri="{BB962C8B-B14F-4D97-AF65-F5344CB8AC3E}">
        <p14:creationId xmlns:p14="http://schemas.microsoft.com/office/powerpoint/2010/main" val="1529062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5D076C0-AB5A-4CDA-B097-D021C4DF0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04EA3-4013-4180-B28A-5A08BAD9BD1D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3527A-8C77-4C6D-A20B-E6D610B5CF58}"/>
              </a:ext>
            </a:extLst>
          </p:cNvPr>
          <p:cNvSpPr txBox="1"/>
          <p:nvPr/>
        </p:nvSpPr>
        <p:spPr>
          <a:xfrm>
            <a:off x="2581277" y="1373577"/>
            <a:ext cx="8048444" cy="41857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>
                <a:latin typeface="Bookman Old Style"/>
                <a:ea typeface="+mn-lt"/>
                <a:cs typeface="+mn-lt"/>
              </a:rPr>
              <a:t>Бездомный заяц</a:t>
            </a:r>
            <a:endParaRPr lang="ru-RU" sz="2800" b="1">
              <a:latin typeface="Bookman Old Style"/>
              <a:cs typeface="Calibri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Учить детей быстро бегать, стараясь осалить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убегающего. Развивать внимание, быстроту, реакцию.</a:t>
            </a:r>
            <a:endParaRPr lang="ru-RU" sz="2000" dirty="0">
              <a:latin typeface="Bookman Old Style"/>
              <a:cs typeface="Calibri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Из числа играющих выбираются охотник и заяц. Остальные играющие – зайцы чертят себе кружочки и каждый встаёт в свой.</a:t>
            </a:r>
            <a:endParaRPr lang="ru-RU" sz="2000" dirty="0">
              <a:latin typeface="Bookman Old Style"/>
              <a:cs typeface="Calibri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Бездомный заяц убегает, а охотник его догоняет. Заяц может спастись от охотника, забежав в любой кружок, тогда заяц стоявший в кружке, должен сейчас же убегать, потому что теперь он становится бездомным и охотник будет ловить его. Как только охотник осалил зайца, он сам становится зайцем, а бывший заяц – охотником.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8857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A96B9F3-420D-4A65-8BAF-2EF3DDC14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03A15C-7CDF-466C-9F85-9F41DEF6ECEA}"/>
              </a:ext>
            </a:extLst>
          </p:cNvPr>
          <p:cNvSpPr txBox="1"/>
          <p:nvPr/>
        </p:nvSpPr>
        <p:spPr>
          <a:xfrm>
            <a:off x="2395269" y="1029420"/>
            <a:ext cx="8235350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>
                <a:latin typeface="Bookman Old Style"/>
                <a:ea typeface="+mn-lt"/>
                <a:cs typeface="+mn-lt"/>
              </a:rPr>
              <a:t>Ловишки</a:t>
            </a:r>
            <a:endParaRPr lang="ru-RU" sz="2800" b="1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 Учить детей быстро и легко бегать на носках, не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наталкиваясь и увёртываясь, соблюдать правила игры. Развивать ловкость, внимание, дыхательную систему.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</a:t>
            </a:r>
            <a:r>
              <a:rPr lang="ru-RU" sz="2000">
                <a:latin typeface="Bookman Old Style"/>
                <a:ea typeface="+mn-lt"/>
                <a:cs typeface="+mn-lt"/>
              </a:rPr>
              <a:t>. Дети находятся на площадке. Ловишка,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назначенный воспитателем или выбранный по считалке становится на середине  площадки. По сигналу: «Раз, два, три лови!» - все дети разбегаются по площадке, увёртываются от ловишки, который старается запятнать как можно больше ребят. Кого запятнали отходит в сторону. Когда будет запятнано 3-4 играющих, выбирается новый </a:t>
            </a:r>
            <a:r>
              <a:rPr lang="ru-RU" sz="2000">
                <a:latin typeface="Bookman Old Style"/>
                <a:ea typeface="+mn-lt"/>
                <a:cs typeface="+mn-lt"/>
              </a:rPr>
              <a:t>Ловишка.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(Можно выбрать два ловишки. Нельзя ловить тех детей которые успели присесть.)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862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BAA185E-7BDD-4403-9E03-56D959ECD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B407DD-40FD-48AA-8710-553B02E4FBBB}"/>
              </a:ext>
            </a:extLst>
          </p:cNvPr>
          <p:cNvSpPr txBox="1"/>
          <p:nvPr/>
        </p:nvSpPr>
        <p:spPr>
          <a:xfrm>
            <a:off x="2524664" y="1360099"/>
            <a:ext cx="8019690" cy="32624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>
                <a:latin typeface="Bookman Old Style"/>
                <a:ea typeface="+mn-lt"/>
                <a:cs typeface="+mn-lt"/>
              </a:rPr>
              <a:t>Найди, где спрятано</a:t>
            </a:r>
            <a:endParaRPr lang="ru-RU" sz="2800" b="1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Учить детей ходить по всему залу, ища спрятанный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предмет. Развивать внимание выдержку.</a:t>
            </a:r>
            <a:endParaRPr lang="ru-RU" sz="2000" dirty="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</a:t>
            </a:r>
            <a:r>
              <a:rPr lang="ru-RU" sz="2000">
                <a:latin typeface="Bookman Old Style"/>
                <a:ea typeface="+mn-lt"/>
                <a:cs typeface="+mn-lt"/>
              </a:rPr>
              <a:t>. Дети поворачиваются  лицом к стенке, воспитатель прячет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флажок и говорит: «Пора», дети ищут спрятанный флажок. Тот, кто найдёт первым, прячет его при повторении игры.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(Воспитатель говорит холодно если дети далеко от спрятанного предмета, горячо- если рядом.)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0092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221496F-4569-494D-AE79-BA617B726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9765AE-C971-4A86-8113-E7E079C9665C}"/>
              </a:ext>
            </a:extLst>
          </p:cNvPr>
          <p:cNvSpPr txBox="1"/>
          <p:nvPr/>
        </p:nvSpPr>
        <p:spPr>
          <a:xfrm>
            <a:off x="2510288" y="1475118"/>
            <a:ext cx="8034066" cy="32008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Кто ушёл</a:t>
            </a:r>
            <a:endParaRPr lang="ru-RU" sz="2400" b="1">
              <a:latin typeface="Bookman Old Style"/>
              <a:cs typeface="Calibri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 Учить детей угадывать тех детей, которые уходят.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Развивать память, внимание.</a:t>
            </a:r>
            <a:endParaRPr lang="ru-RU" sz="2000" dirty="0">
              <a:latin typeface="Bookman Old Style"/>
              <a:cs typeface="Calibri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Дети стоят по кругу или полукругом. Один из игроков,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запоминает играющих, а затем выходит из комнаты. Один из детей прячется. Педагог говорит: «Угадай, кто ушёл?» если ребёнок угадал, то выбирает кого-нибудь вместо себя, если ошибается то снова уходит, прячется другой ребёнок.</a:t>
            </a:r>
            <a:endParaRPr lang="ru-RU" sz="2000" dirty="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3535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4155C0D-CF10-444E-8DE3-A23D9F733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61FD70-515C-4B5A-A83D-3CBB3AB9BCEA}"/>
              </a:ext>
            </a:extLst>
          </p:cNvPr>
          <p:cNvSpPr txBox="1"/>
          <p:nvPr/>
        </p:nvSpPr>
        <p:spPr>
          <a:xfrm>
            <a:off x="2481533" y="1187570"/>
            <a:ext cx="7947802" cy="38164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Прятки</a:t>
            </a:r>
            <a:endParaRPr lang="ru-RU" sz="2000">
              <a:latin typeface="Bookman Old Style"/>
              <a:ea typeface="+mn-lt"/>
              <a:cs typeface="+mn-lt"/>
            </a:endParaRPr>
          </a:p>
          <a:p>
            <a:pPr algn="ctr"/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Учить детей искать своих товарищей называть их по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имени. развивать ориентировку в пространстве, внимание.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По считалке выбирается водящий. Тот становится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возле педагога и закрывает глаза, остальные дети прячутся. Водящий говорит: раз, 2, 3, 4, 5, я иду искать! Обнаружив ребёнка, он называет его по имени, ребёнок выходит из укрытия и подходит к воспитателю. Когда водящий найдёт 4-5 детей, на роль ведущего назначается другой.</a:t>
            </a:r>
            <a:endParaRPr lang="ru-RU" sz="2000" dirty="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8366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48A0BBC-93DD-413D-B9BB-6269068EE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E53F99-1656-437B-8CA7-B394807F3E87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F86D1D-A5BC-4972-8471-19474459AF95}"/>
              </a:ext>
            </a:extLst>
          </p:cNvPr>
          <p:cNvSpPr txBox="1"/>
          <p:nvPr/>
        </p:nvSpPr>
        <p:spPr>
          <a:xfrm>
            <a:off x="1029420" y="1805797"/>
            <a:ext cx="1039195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b="1" i="1">
                <a:latin typeface="Bookman Old Style"/>
                <a:cs typeface="Calibri"/>
              </a:rPr>
              <a:t>Подвижные игры для </a:t>
            </a:r>
            <a:r>
              <a:rPr lang="ru-RU" sz="5400" b="1" i="1" dirty="0">
                <a:latin typeface="Bookman Old Style"/>
                <a:cs typeface="Calibri"/>
              </a:rPr>
              <a:t>подготовительной группы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693873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9A89083-0B15-42E8-95C9-9AF66C777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5F64AF-0837-42B1-ABE5-BD52CA173D0D}"/>
              </a:ext>
            </a:extLst>
          </p:cNvPr>
          <p:cNvSpPr txBox="1"/>
          <p:nvPr/>
        </p:nvSpPr>
        <p:spPr>
          <a:xfrm>
            <a:off x="3042250" y="641230"/>
            <a:ext cx="7430217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  <a:p>
            <a:endParaRPr lang="ru-RU" sz="2000" dirty="0">
              <a:latin typeface="Bookman Old Style"/>
            </a:endParaRPr>
          </a:p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Жмурки</a:t>
            </a:r>
            <a:endParaRPr lang="ru-RU" sz="2400" b="1" dirty="0">
              <a:latin typeface="Bookman Old Style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Учить детей бегать по площадке врассыпную, двигаться с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завязанными глазами, слушая предупредительные сигналы. Развивать умение быстро перемещаться по залу, ловкость, быстроту действий.</a:t>
            </a:r>
            <a:endParaRPr lang="ru-RU" sz="2000" dirty="0">
              <a:latin typeface="Bookman Old Style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Выбирается водящий – жмурка. Он встаёт в середину комнаты, ему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завязывают глаза, поворачивают несколько раз вокруг себя. Затем все дети разбегаются по комнате, а Ловишка старается кого-нибудь поймать. При виде какой-либо опасности для жмурки дети должны предупредить словом «Огонь!». Поймав кого-нибудь жмурка передаёт свою роль пойманному.</a:t>
            </a:r>
            <a:endParaRPr lang="ru-RU" sz="2000">
              <a:latin typeface="Bookman Old Style"/>
              <a:cs typeface="Calibri" panose="020F0502020204030204"/>
            </a:endParaRPr>
          </a:p>
          <a:p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7988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2F65809-1486-4511-974C-DD9380FD7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D4D3E1-0340-4A77-934B-D49568861D87}"/>
              </a:ext>
            </a:extLst>
          </p:cNvPr>
          <p:cNvSpPr txBox="1"/>
          <p:nvPr/>
        </p:nvSpPr>
        <p:spPr>
          <a:xfrm>
            <a:off x="2639683" y="1403231"/>
            <a:ext cx="7990935" cy="35086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b="1" dirty="0">
                <a:ea typeface="+mn-lt"/>
                <a:cs typeface="+mn-lt"/>
              </a:rPr>
              <a:t>                 </a:t>
            </a:r>
            <a:r>
              <a:rPr lang="ru-RU" b="1" dirty="0">
                <a:latin typeface="Calibri"/>
                <a:ea typeface="+mn-lt"/>
                <a:cs typeface="+mn-lt"/>
              </a:rPr>
              <a:t>                           </a:t>
            </a:r>
            <a:r>
              <a:rPr lang="ru-RU" sz="2400" b="1">
                <a:latin typeface="Bookman Old Style"/>
                <a:ea typeface="+mn-lt"/>
                <a:cs typeface="+mn-lt"/>
              </a:rPr>
              <a:t>Охотники и соколы</a:t>
            </a:r>
            <a:endParaRPr lang="ru-RU" sz="2400" dirty="0">
              <a:latin typeface="Bookman Old Style"/>
              <a:ea typeface="+mn-lt"/>
              <a:cs typeface="+mn-lt"/>
            </a:endParaRPr>
          </a:p>
          <a:p>
            <a:r>
              <a:rPr lang="ru-RU" sz="2000" i="1" dirty="0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. Упражнять в быстром беге, развивать быстроту реакции.</a:t>
            </a:r>
            <a:br>
              <a:rPr lang="ru-RU" sz="2000" dirty="0">
                <a:latin typeface="Bookman Old Style"/>
                <a:ea typeface="+mn-lt"/>
                <a:cs typeface="+mn-lt"/>
              </a:rPr>
            </a:br>
            <a:r>
              <a:rPr lang="ru-RU" sz="2000" i="1" dirty="0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 На одной стороне зала (площадки) находятся соколы. Посередине зала стоят два охотника. По сигналу педагога "Соколы, летите!" дети перебегают на другую сторону зала, а охотники стараются их поймать (запятнать), прежде чем те пересекут условную линию. При повторении игры выбираются другие водящие, но не из </a:t>
            </a:r>
            <a:r>
              <a:rPr lang="ru-RU" sz="2000">
                <a:latin typeface="Bookman Old Style"/>
                <a:ea typeface="+mn-lt"/>
                <a:cs typeface="+mn-lt"/>
              </a:rPr>
              <a:t>числа пойманных.</a:t>
            </a:r>
            <a:br>
              <a:rPr lang="ru-RU" dirty="0">
                <a:ea typeface="+mn-lt"/>
                <a:cs typeface="+mn-lt"/>
              </a:rPr>
            </a:br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02339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FFE587A-187B-40A7-A672-4D67C2911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815A80-568F-4CF4-83C5-411F137407E1}"/>
              </a:ext>
            </a:extLst>
          </p:cNvPr>
          <p:cNvSpPr txBox="1"/>
          <p:nvPr/>
        </p:nvSpPr>
        <p:spPr>
          <a:xfrm>
            <a:off x="2553420" y="1086929"/>
            <a:ext cx="8278481" cy="41242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cs typeface="Calibri"/>
              </a:rPr>
              <a:t>     </a:t>
            </a:r>
            <a:r>
              <a:rPr lang="ru-RU" dirty="0">
                <a:ea typeface="+mn-lt"/>
                <a:cs typeface="+mn-lt"/>
              </a:rPr>
              <a:t>     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                           </a:t>
            </a:r>
            <a:r>
              <a:rPr lang="ru-RU" sz="2400" b="1">
                <a:latin typeface="Bookman Old Style"/>
                <a:ea typeface="+mn-lt"/>
                <a:cs typeface="+mn-lt"/>
              </a:rPr>
              <a:t> Картошка</a:t>
            </a:r>
            <a:endParaRPr lang="ru-RU" sz="2400" b="1" dirty="0">
              <a:latin typeface="Bookman Old Style"/>
              <a:ea typeface="+mn-lt"/>
              <a:cs typeface="+mn-lt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 Познакомить с народной игрой; учить перебрасывать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мяч. </a:t>
            </a: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</a:t>
            </a:r>
            <a:r>
              <a:rPr lang="ru-RU" sz="2000">
                <a:latin typeface="Bookman Old Style"/>
                <a:ea typeface="+mn-lt"/>
                <a:cs typeface="+mn-lt"/>
              </a:rPr>
              <a:t>. Игроки становятся в круг и перебрасывают друг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другу мяч. Тот, кто уронит мяч, садится в круг, становясь «картошкой». Когда «картошки» набирается много (более 5 игроков) она начинает расти: игроки в кругу берутся за руки и постепенно поднимаются. Мяч перебрасывать через них становится трудно, и тогда «картошку» выбивают: один игрок бросает мяч другому, тот отбивает и должен попасть в «картошку». Если попадает, игрок выходит, если нет, он сам становится «картошкой».</a:t>
            </a:r>
            <a:br>
              <a:rPr lang="ru-RU" dirty="0">
                <a:ea typeface="+mn-lt"/>
                <a:cs typeface="+mn-lt"/>
              </a:rPr>
            </a:br>
            <a:endParaRPr lang="ru-RU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74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5CF30F0-7A14-456D-A0FD-CD0BA4D5A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5606FF-7732-49B3-BC91-60E66D9B351A}"/>
              </a:ext>
            </a:extLst>
          </p:cNvPr>
          <p:cNvSpPr txBox="1"/>
          <p:nvPr/>
        </p:nvSpPr>
        <p:spPr>
          <a:xfrm>
            <a:off x="2486646" y="926049"/>
            <a:ext cx="8019690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/>
            <a:r>
              <a:rPr lang="ru-RU" sz="2400" b="1">
                <a:latin typeface="Bookman Old Style"/>
                <a:ea typeface="Times New Roman"/>
                <a:cs typeface="Times New Roman"/>
              </a:rPr>
              <a:t>Пчелки</a:t>
            </a:r>
          </a:p>
          <a:p>
            <a:pPr algn="just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Задачи. 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Совершенствовать бег в определенном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направлении; учить ориентироваться в пространстве, подражать пчелкам.</a:t>
            </a:r>
          </a:p>
          <a:p>
            <a:pPr algn="just"/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игры. 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Дети изображают пчел, они бегают по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комнате, размахивая крыльями, жужжат: «Ж-ж-ж». Появляется медведь (помощник воспитателя). Взрослый-пчела говорит: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Мишка-медведь идет, Мед у пчелок унесет, Пчелки, домой!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Пчелки летят в определенный угол комнаты — улей. Медведь, переваливаясь с ноги на ногу, идет туда же. Пчелки и взрослый говорят: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Этот улей — домик наш, Уходи, медведь, от нас, Ж-ж-ж-ж!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Машут крыльями, жужжат, прогоняя медведя. Медведь уходит, а пчелки опять вылетают на поляну. Они могут угостить в конце игры медведя медом.</a:t>
            </a:r>
            <a:endParaRPr lang="ru-RU" sz="2000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2938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1879D17-675C-47E8-AA5B-AE09A0D0A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0F40DC-109C-4167-BF8A-2F493E1F96CE}"/>
              </a:ext>
            </a:extLst>
          </p:cNvPr>
          <p:cNvSpPr txBox="1"/>
          <p:nvPr/>
        </p:nvSpPr>
        <p:spPr>
          <a:xfrm>
            <a:off x="2806564" y="1912600"/>
            <a:ext cx="7320590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latin typeface="Bookman Old Style"/>
                <a:ea typeface="+mn-lt"/>
                <a:cs typeface="+mn-lt"/>
              </a:rPr>
              <a:t>                   </a:t>
            </a:r>
            <a:r>
              <a:rPr lang="ru-RU" sz="2400" b="1">
                <a:latin typeface="Bookman Old Style"/>
                <a:ea typeface="+mn-lt"/>
                <a:cs typeface="+mn-lt"/>
              </a:rPr>
              <a:t>Угадай, что поймал</a:t>
            </a:r>
            <a:endParaRPr lang="ru-RU" sz="2400" b="1" dirty="0">
              <a:latin typeface="Bookman Old Style"/>
              <a:ea typeface="+mn-lt"/>
              <a:cs typeface="+mn-lt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Развивать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фантазию, гибкость, </a:t>
            </a:r>
            <a:r>
              <a:rPr lang="ru-RU" sz="2000">
                <a:latin typeface="Bookman Old Style"/>
                <a:ea typeface="+mn-lt"/>
                <a:cs typeface="+mn-lt"/>
              </a:rPr>
              <a:t>пластику.</a:t>
            </a:r>
            <a:endParaRPr lang="ru-RU">
              <a:latin typeface="Bookman Old Style"/>
              <a:ea typeface="+mn-lt"/>
              <a:cs typeface="+mn-lt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Воспитатель предлагает детям пойти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в воображаемый лес и понаблюдать за его обитателями (белками, зайцами, муравьями, пчелками, и т. д.), вернувшись с прогулки, рассказать жестами, без слов, за кем они </a:t>
            </a:r>
            <a:r>
              <a:rPr lang="ru-RU" sz="2000">
                <a:latin typeface="Bookman Old Style"/>
                <a:ea typeface="+mn-lt"/>
                <a:cs typeface="+mn-lt"/>
              </a:rPr>
              <a:t>наблюдали.</a:t>
            </a:r>
            <a:br>
              <a:rPr lang="ru-RU" dirty="0">
                <a:ea typeface="+mn-lt"/>
                <a:cs typeface="+mn-lt"/>
              </a:rPr>
            </a:br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6674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97E27EC-EABF-47DD-B1EB-ABF9C90AD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82DC3C-D0AF-4A33-9265-6D780025C0E8}"/>
              </a:ext>
            </a:extLst>
          </p:cNvPr>
          <p:cNvSpPr txBox="1"/>
          <p:nvPr/>
        </p:nvSpPr>
        <p:spPr>
          <a:xfrm>
            <a:off x="2869721" y="1273835"/>
            <a:ext cx="7660256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>
                <a:latin typeface="Bookman Old Style"/>
                <a:ea typeface="+mn-lt"/>
                <a:cs typeface="+mn-lt"/>
              </a:rPr>
              <a:t>               Не оставайся на полу</a:t>
            </a: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Задачи</a:t>
            </a:r>
            <a:r>
              <a:rPr lang="ru-RU" sz="2000">
                <a:latin typeface="Bookman Old Style"/>
                <a:ea typeface="+mn-lt"/>
                <a:cs typeface="+mn-lt"/>
              </a:rPr>
              <a:t>. Развивать умение правильно спрыгивать с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возвышения двумя ногами, мягко приземляясь, сгибая колени. </a:t>
            </a:r>
            <a:endParaRPr lang="ru-RU">
              <a:latin typeface="Calibri" panose="020F0502020204030204"/>
              <a:ea typeface="+mn-lt"/>
              <a:cs typeface="+mn-lt"/>
            </a:endParaRPr>
          </a:p>
          <a:p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В различных местах зала находятся </a:t>
            </a:r>
            <a:r>
              <a:rPr lang="ru-RU" sz="2000" dirty="0">
                <a:latin typeface="Bookman Old Style"/>
                <a:ea typeface="+mn-lt"/>
                <a:cs typeface="+mn-lt"/>
              </a:rPr>
              <a:t>разные предметы высотой 25–30 см. Выбирается ловишка. Ему надевают на руку повязку. Под удары бубна дети спрыгивают с предметов и бегают или прыгают по залу. Ловишка принимает участие в беге. По сигналу «Лови!» все дети снова взбираются на предметы. Ловишка ловит тех, кто не успел вскочить на возвышение, и те садятся в стороне.</a:t>
            </a:r>
            <a:br>
              <a:rPr lang="ru-RU" sz="2000" dirty="0">
                <a:latin typeface="Bookman Old Style"/>
                <a:ea typeface="+mn-lt"/>
                <a:cs typeface="+mn-lt"/>
              </a:rPr>
            </a:br>
            <a:br>
              <a:rPr lang="ru-RU" dirty="0">
                <a:ea typeface="+mn-lt"/>
                <a:cs typeface="+mn-lt"/>
              </a:rPr>
            </a:br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19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7D79754-7125-4F60-B71C-F0C6803A6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DF496-CF6F-45EA-8304-4240FB21D1C9}"/>
              </a:ext>
            </a:extLst>
          </p:cNvPr>
          <p:cNvSpPr txBox="1"/>
          <p:nvPr/>
        </p:nvSpPr>
        <p:spPr>
          <a:xfrm>
            <a:off x="2461454" y="872725"/>
            <a:ext cx="8057805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latin typeface="Bookman Old Style"/>
            </a:endParaRPr>
          </a:p>
          <a:p>
            <a:pPr algn="ctr" rtl="0"/>
            <a:r>
              <a:rPr lang="ru-RU" sz="2400" b="1">
                <a:latin typeface="Bookman Old Style"/>
                <a:ea typeface="Times New Roman"/>
                <a:cs typeface="Times New Roman"/>
              </a:rPr>
              <a:t>Мышки-трусишки</a:t>
            </a:r>
          </a:p>
          <a:p>
            <a:pPr algn="just" rtl="0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Задачи.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 Побуждать детей действовать в соответствии со словами; учить согласовывать свои действия с действиями других детей; развивать подражание; поощрять самостоятельность, инициативу детей.</a:t>
            </a:r>
          </a:p>
          <a:p>
            <a:pPr algn="just" rtl="0"/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. Дети изображают мышек-трусишек. На слова взрослого (дети могут повторять) «Вышли мышки как-то раз посмотреть, который час» мышки идут по комнате. «Раз-два, три-четыре, мышки дернули за гири» — мышки имитируют движение руками. «Вдруг раздался страшный звон (можно позвонить в колокольчик, ударить в бубен), убежали мышки вон» — дети убегают. Дети должны стараться действовать в соответствии со словами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val="280129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DC1622A-CCB2-46A7-8F65-7568ABCA0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FD16F8-11A4-45B6-8B2F-9B546A20BE17}"/>
              </a:ext>
            </a:extLst>
          </p:cNvPr>
          <p:cNvSpPr txBox="1"/>
          <p:nvPr/>
        </p:nvSpPr>
        <p:spPr>
          <a:xfrm>
            <a:off x="2725948" y="727495"/>
            <a:ext cx="7559613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000" dirty="0">
              <a:latin typeface="Bookman Old Style"/>
            </a:endParaRPr>
          </a:p>
          <a:p>
            <a:pPr algn="ctr" rtl="0"/>
            <a:r>
              <a:rPr lang="ru-RU" sz="2400" b="1">
                <a:latin typeface="Bookman Old Style"/>
                <a:ea typeface="Times New Roman"/>
                <a:cs typeface="Times New Roman"/>
              </a:rPr>
              <a:t>Птички в гнездышках</a:t>
            </a:r>
          </a:p>
          <a:p>
            <a:pPr algn="just" rtl="0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Задачи.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 Учить спрыгивать с небольшой высоты, бегать врассыпную; развивать внимание.</a:t>
            </a:r>
          </a:p>
          <a:p>
            <a:pPr algn="just" rtl="0"/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. Дети-птички встают на небольшие возвышения (кубы, бруски высотой 5—10 см), расположенные на одной стороне комнаты, площадки.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Взрослый говорит: «На улице солнышко светит, все птички вылетают из гнездышек, ищут зернышки». Дети-птички спрыгивают или сходят с возвышений, летают, размахивают крылышками, приседают, клюют зернышки. По сигналу взрослого «Дождь пошел!» птички улетают в свои гнездышки.</a:t>
            </a:r>
          </a:p>
          <a:p>
            <a:pPr algn="just" rtl="0"/>
            <a:r>
              <a:rPr lang="ru-RU" sz="2000">
                <a:latin typeface="Bookman Old Style"/>
                <a:ea typeface="Times New Roman"/>
                <a:cs typeface="Times New Roman"/>
              </a:rPr>
              <a:t>Когда дети освоят игру, взрослый вместо слов «Дождь пошел!» раскрывает зонтик, а дети-птички на этот сигнал прячутся в гнездышки.</a:t>
            </a:r>
          </a:p>
        </p:txBody>
      </p:sp>
    </p:spTree>
    <p:extLst>
      <p:ext uri="{BB962C8B-B14F-4D97-AF65-F5344CB8AC3E}">
        <p14:creationId xmlns:p14="http://schemas.microsoft.com/office/powerpoint/2010/main" val="803823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AA7102B-BD22-48E3-8718-63168FAE4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4168A-B468-48EF-80DF-4F8F829E2303}"/>
              </a:ext>
            </a:extLst>
          </p:cNvPr>
          <p:cNvSpPr txBox="1"/>
          <p:nvPr/>
        </p:nvSpPr>
        <p:spPr>
          <a:xfrm>
            <a:off x="2609163" y="1534645"/>
            <a:ext cx="7890294" cy="35086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>
                <a:latin typeface="Bookman Old Style"/>
                <a:ea typeface="+mn-lt"/>
                <a:cs typeface="+mn-lt"/>
              </a:rPr>
              <a:t>Птичка</a:t>
            </a:r>
            <a:endParaRPr lang="ru-RU" sz="240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Задачи.</a:t>
            </a:r>
            <a:r>
              <a:rPr lang="ru-RU" sz="2000">
                <a:latin typeface="Bookman Old Style"/>
                <a:ea typeface="+mn-lt"/>
                <a:cs typeface="+mn-lt"/>
              </a:rPr>
              <a:t> Побуждать к подражанию птицам; совершенствовать ускоренную ходьбу; вызывать радость от общения со взрослыми.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 i="1">
                <a:latin typeface="Bookman Old Style"/>
                <a:ea typeface="+mn-lt"/>
                <a:cs typeface="+mn-lt"/>
              </a:rPr>
              <a:t>Содержание игры.</a:t>
            </a:r>
            <a:r>
              <a:rPr lang="ru-RU" sz="2000">
                <a:latin typeface="Bookman Old Style"/>
                <a:ea typeface="+mn-lt"/>
                <a:cs typeface="+mn-lt"/>
              </a:rPr>
              <a:t> Дети изображают птичек, сидя на корточках. Взрослый поет: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Села птичка на окошко.          Посиди, не улетай,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Посиди у нас немножко,         Улетела птичка — аи!</a:t>
            </a:r>
            <a:endParaRPr lang="ru-RU" sz="2000">
              <a:latin typeface="Bookman Old Style"/>
            </a:endParaRPr>
          </a:p>
          <a:p>
            <a:pPr algn="just"/>
            <a:r>
              <a:rPr lang="ru-RU" sz="2000">
                <a:latin typeface="Bookman Old Style"/>
                <a:ea typeface="+mn-lt"/>
                <a:cs typeface="+mn-lt"/>
              </a:rPr>
              <a:t>После последних слов дети-птички улетают, помахивая крылышками-руками.</a:t>
            </a:r>
            <a:endParaRPr lang="ru-RU" sz="2000">
              <a:latin typeface="Bookman Old Style"/>
            </a:endParaRPr>
          </a:p>
          <a:p>
            <a:pPr algn="l"/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0070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610C193-53FC-4849-BD4C-03A8EBDFF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0F5C6F-9F40-4AB3-9608-DE7E48B97415}"/>
              </a:ext>
            </a:extLst>
          </p:cNvPr>
          <p:cNvSpPr txBox="1"/>
          <p:nvPr/>
        </p:nvSpPr>
        <p:spPr>
          <a:xfrm>
            <a:off x="2539566" y="807487"/>
            <a:ext cx="7990934" cy="54476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/>
            <a:r>
              <a:rPr lang="ru-RU" sz="2400" b="1">
                <a:latin typeface="Times New Roman"/>
                <a:ea typeface="Times New Roman"/>
                <a:cs typeface="Times New Roman"/>
              </a:rPr>
              <a:t>Медведь и дети</a:t>
            </a:r>
          </a:p>
          <a:p>
            <a:pPr algn="just" rtl="0"/>
            <a:r>
              <a:rPr lang="ru-RU" i="1">
                <a:latin typeface="Bookman Old Style"/>
                <a:ea typeface="Times New Roman"/>
                <a:cs typeface="Times New Roman"/>
              </a:rPr>
              <a:t>Задачи.</a:t>
            </a:r>
            <a:r>
              <a:rPr lang="ru-RU">
                <a:latin typeface="Bookman Old Style"/>
                <a:ea typeface="Times New Roman"/>
                <a:cs typeface="Times New Roman"/>
              </a:rPr>
              <a:t> Учить бегать в одном направлении, действовать в соответствии со словами взрослого; вызывать удовольствие от совместных действий; поощрять самостоятельность детей.</a:t>
            </a:r>
          </a:p>
          <a:p>
            <a:pPr algn="just" rtl="0"/>
            <a:r>
              <a:rPr lang="ru-RU" i="1">
                <a:latin typeface="Bookman Old Style"/>
                <a:ea typeface="Times New Roman"/>
                <a:cs typeface="Times New Roman"/>
              </a:rPr>
              <a:t>Содержание игры.</a:t>
            </a:r>
            <a:r>
              <a:rPr lang="ru-RU">
                <a:latin typeface="Bookman Old Style"/>
                <a:ea typeface="Times New Roman"/>
                <a:cs typeface="Times New Roman"/>
              </a:rPr>
              <a:t> Роль медведя исполняет помощник воспитателя или ребенок старшей группы. Дети размещаются на одном конце групповой комнаты или участка. Воспитатель произносит слова: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Мишка по лесу гулял,  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Мишка деточек искал,    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Долго, долго он искал,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Сел на травку, задремал.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Медведь ходит по группе и делает вид, что ищет детей. Затем он садится на противоположном конце комнаты на стул и дремлет. Воспитатель говорит: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Стали деточки плясать,          Мишка, Мишка, вставай,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Стали ножками стучать.         Наших деток догоняй.</a:t>
            </a:r>
          </a:p>
          <a:p>
            <a:pPr algn="just" rtl="0"/>
            <a:r>
              <a:rPr lang="ru-RU">
                <a:latin typeface="Bookman Old Style"/>
                <a:ea typeface="Times New Roman"/>
                <a:cs typeface="Times New Roman"/>
              </a:rPr>
              <a:t>Под эти слова дети бегают по комнате, топают ножками, выполняют движения по своему желанию. Взрослый поощряет их.</a:t>
            </a:r>
            <a:endParaRPr lang="ru-RU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6076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E4BEB8C-20E3-49CA-8F74-AAEAA03C5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EE758E-CD3D-4288-A84A-51042242595B}"/>
              </a:ext>
            </a:extLst>
          </p:cNvPr>
          <p:cNvSpPr txBox="1"/>
          <p:nvPr/>
        </p:nvSpPr>
        <p:spPr>
          <a:xfrm>
            <a:off x="2909455" y="1717964"/>
            <a:ext cx="8046146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b="1" i="1">
                <a:latin typeface="Bookman Old Style"/>
              </a:rPr>
              <a:t> Подвижные игры для младшей группы</a:t>
            </a:r>
            <a:endParaRPr lang="ru-RU" sz="5400" b="1" i="1" dirty="0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21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526FC6F-CC72-4F9C-B57F-03304BDC6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9" y="56072"/>
            <a:ext cx="12102859" cy="6760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F0E08C-2E64-4476-AD9B-AC570EE33BD4}"/>
              </a:ext>
            </a:extLst>
          </p:cNvPr>
          <p:cNvSpPr txBox="1"/>
          <p:nvPr/>
        </p:nvSpPr>
        <p:spPr>
          <a:xfrm>
            <a:off x="2745622" y="1274087"/>
            <a:ext cx="7631501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/>
            <a:r>
              <a:rPr lang="ru-RU" sz="2400" b="1">
                <a:latin typeface="Bookman Old Style"/>
                <a:ea typeface="Times New Roman"/>
                <a:cs typeface="Times New Roman"/>
              </a:rPr>
              <a:t>Воробушки и автомобиль</a:t>
            </a:r>
            <a:endParaRPr lang="ru-RU" sz="2400" b="1" dirty="0">
              <a:latin typeface="Bookman Old Style"/>
              <a:ea typeface="Times New Roman"/>
              <a:cs typeface="Times New Roman"/>
            </a:endParaRPr>
          </a:p>
          <a:p>
            <a:pPr algn="ctr" rtl="0"/>
            <a:r>
              <a:rPr lang="ru-RU" sz="2000" i="1">
                <a:latin typeface="Bookman Old Style"/>
                <a:ea typeface="Times New Roman"/>
                <a:cs typeface="Times New Roman"/>
              </a:rPr>
              <a:t>Задачи.</a:t>
            </a:r>
            <a:r>
              <a:rPr lang="ru-RU" sz="2000" b="1" dirty="0">
                <a:latin typeface="Bookman Old Style"/>
                <a:ea typeface="Times New Roman"/>
                <a:cs typeface="Times New Roman"/>
              </a:rPr>
              <a:t> 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Приучать детей бегать в разных направлениях,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не наталкиваясь друг на друга, начинать движение и менять его по сигналу воспитателя, находить своё место.</a:t>
            </a:r>
            <a:endParaRPr lang="ru-RU" sz="2000" dirty="0">
              <a:latin typeface="Bookman Old Style"/>
              <a:ea typeface="Times New Roman"/>
              <a:cs typeface="Arial"/>
            </a:endParaRPr>
          </a:p>
          <a:p>
            <a:r>
              <a:rPr lang="ru-RU" sz="2000" i="1">
                <a:latin typeface="Bookman Old Style"/>
                <a:ea typeface="Times New Roman"/>
                <a:cs typeface="Times New Roman"/>
              </a:rPr>
              <a:t>Содержание игры. </a:t>
            </a:r>
            <a:r>
              <a:rPr lang="ru-RU" sz="2000">
                <a:latin typeface="Bookman Old Style"/>
                <a:ea typeface="Times New Roman"/>
                <a:cs typeface="Times New Roman"/>
              </a:rPr>
              <a:t>Дети – «воробушки» садятся на скамейку – </a:t>
            </a:r>
            <a:r>
              <a:rPr lang="ru-RU" sz="2000" dirty="0">
                <a:latin typeface="Bookman Old Style"/>
                <a:ea typeface="Times New Roman"/>
                <a:cs typeface="Times New Roman"/>
              </a:rPr>
              <a:t>«гнёздышки». Воспитатель изображает «автомобиль». После слов воспитателя: «Полетели, воробушки, на дорожку» - дети поднимаются и бегают по площадке, размахивая руками – «крылышками». По сигналу воспитателя: «Автомобиль едет, летите, воробушки, в свои гнёздышки!» - «автомобиль» выезжает из «гаража», «воробушки» улетают в «гнёзда» (садятся на скамейки). «Автомобиль» возвращается в «гараж».</a:t>
            </a:r>
            <a:endParaRPr lang="ru-RU" sz="2000">
              <a:latin typeface="Bookman Old Style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30667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 Подвижные игры для раннего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997</cp:revision>
  <dcterms:created xsi:type="dcterms:W3CDTF">2012-07-30T23:42:41Z</dcterms:created>
  <dcterms:modified xsi:type="dcterms:W3CDTF">2019-09-28T17:23:14Z</dcterms:modified>
</cp:coreProperties>
</file>