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8" autoAdjust="0"/>
    <p:restoredTop sz="94660"/>
  </p:normalViewPr>
  <p:slideViewPr>
    <p:cSldViewPr>
      <p:cViewPr varScale="1">
        <p:scale>
          <a:sx n="63" d="100"/>
          <a:sy n="63" d="100"/>
        </p:scale>
        <p:origin x="-1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Конкурс «</a:t>
            </a:r>
            <a:r>
              <a:rPr lang="ru-RU" smtClean="0"/>
              <a:t>Мисс Золушка»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флеш\8 марта\IMG_06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04800"/>
            <a:ext cx="4480000" cy="2520000"/>
          </a:xfrm>
          <a:prstGeom prst="rect">
            <a:avLst/>
          </a:prstGeom>
          <a:noFill/>
        </p:spPr>
      </p:pic>
      <p:pic>
        <p:nvPicPr>
          <p:cNvPr id="8195" name="Picture 3" descr="D:\флеш\8 марта\IMG_06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2286000"/>
            <a:ext cx="4480000" cy="2520000"/>
          </a:xfrm>
          <a:prstGeom prst="rect">
            <a:avLst/>
          </a:prstGeom>
          <a:noFill/>
        </p:spPr>
      </p:pic>
      <p:pic>
        <p:nvPicPr>
          <p:cNvPr id="8196" name="Picture 4" descr="D:\флеш\8 марта\IMG_064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962400"/>
            <a:ext cx="4480000" cy="25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флеш\8 марта\IMG_05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28600"/>
            <a:ext cx="4480000" cy="2520000"/>
          </a:xfrm>
          <a:prstGeom prst="rect">
            <a:avLst/>
          </a:prstGeom>
          <a:noFill/>
        </p:spPr>
      </p:pic>
      <p:pic>
        <p:nvPicPr>
          <p:cNvPr id="5" name="Picture 3" descr="D:\флеш\8 марта\IMG_05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62400" y="1600200"/>
            <a:ext cx="4480000" cy="2520000"/>
          </a:xfrm>
          <a:prstGeom prst="rect">
            <a:avLst/>
          </a:prstGeom>
          <a:noFill/>
        </p:spPr>
      </p:pic>
      <p:pic>
        <p:nvPicPr>
          <p:cNvPr id="6" name="Picture 2" descr="D:\флеш\8 марта\IMG_05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1000" y="3657600"/>
            <a:ext cx="4480000" cy="25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D:\флеш\8 марта\IMG_05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04800"/>
            <a:ext cx="5120000" cy="2880000"/>
          </a:xfrm>
          <a:prstGeom prst="rect">
            <a:avLst/>
          </a:prstGeom>
          <a:noFill/>
        </p:spPr>
      </p:pic>
      <p:pic>
        <p:nvPicPr>
          <p:cNvPr id="2052" name="Picture 4" descr="D:\флеш\8 марта\IMG_05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2133600"/>
            <a:ext cx="4480000" cy="2520000"/>
          </a:xfrm>
          <a:prstGeom prst="rect">
            <a:avLst/>
          </a:prstGeom>
          <a:noFill/>
        </p:spPr>
      </p:pic>
      <p:pic>
        <p:nvPicPr>
          <p:cNvPr id="2053" name="Picture 5" descr="D:\флеш\8 марта\IMG_05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886200"/>
            <a:ext cx="4480000" cy="25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флеш\8 марта\IMG_05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04800"/>
            <a:ext cx="4480000" cy="2520000"/>
          </a:xfrm>
          <a:prstGeom prst="rect">
            <a:avLst/>
          </a:prstGeom>
          <a:noFill/>
        </p:spPr>
      </p:pic>
      <p:pic>
        <p:nvPicPr>
          <p:cNvPr id="3075" name="Picture 3" descr="D:\флеш\8 марта\IMG_05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2133600"/>
            <a:ext cx="4480000" cy="2520000"/>
          </a:xfrm>
          <a:prstGeom prst="rect">
            <a:avLst/>
          </a:prstGeom>
          <a:noFill/>
        </p:spPr>
      </p:pic>
      <p:pic>
        <p:nvPicPr>
          <p:cNvPr id="3076" name="Picture 4" descr="D:\флеш\8 марта\IMG_056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962400"/>
            <a:ext cx="4480000" cy="25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D:\флеш\8 марта\IMG_05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04800"/>
            <a:ext cx="4480000" cy="2520000"/>
          </a:xfrm>
          <a:prstGeom prst="rect">
            <a:avLst/>
          </a:prstGeom>
          <a:noFill/>
        </p:spPr>
      </p:pic>
      <p:pic>
        <p:nvPicPr>
          <p:cNvPr id="1029" name="Picture 5" descr="D:\флеш\8 марта\IMG_05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67200" y="2209800"/>
            <a:ext cx="4480000" cy="2520000"/>
          </a:xfrm>
          <a:prstGeom prst="rect">
            <a:avLst/>
          </a:prstGeom>
          <a:noFill/>
        </p:spPr>
      </p:pic>
      <p:pic>
        <p:nvPicPr>
          <p:cNvPr id="1030" name="Picture 6" descr="D:\флеш\8 марта\IMG_057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886200"/>
            <a:ext cx="4480000" cy="25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флеш\8 марта\IMG_05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04800"/>
            <a:ext cx="4480000" cy="2520000"/>
          </a:xfrm>
          <a:prstGeom prst="rect">
            <a:avLst/>
          </a:prstGeom>
          <a:noFill/>
        </p:spPr>
      </p:pic>
      <p:pic>
        <p:nvPicPr>
          <p:cNvPr id="4099" name="Picture 3" descr="D:\флеш\8 марта\IMG_057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2209800"/>
            <a:ext cx="4480000" cy="2520000"/>
          </a:xfrm>
          <a:prstGeom prst="rect">
            <a:avLst/>
          </a:prstGeom>
          <a:noFill/>
        </p:spPr>
      </p:pic>
      <p:pic>
        <p:nvPicPr>
          <p:cNvPr id="4100" name="Picture 4" descr="D:\флеш\8 марта\IMG_05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962400"/>
            <a:ext cx="4480000" cy="25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D:\флеш\8 марта\IMG_05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04800"/>
            <a:ext cx="4480000" cy="2520000"/>
          </a:xfrm>
          <a:prstGeom prst="rect">
            <a:avLst/>
          </a:prstGeom>
          <a:noFill/>
        </p:spPr>
      </p:pic>
      <p:pic>
        <p:nvPicPr>
          <p:cNvPr id="5123" name="Picture 3" descr="D:\флеш\8 марта\IMG_05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2057400"/>
            <a:ext cx="4480000" cy="2520000"/>
          </a:xfrm>
          <a:prstGeom prst="rect">
            <a:avLst/>
          </a:prstGeom>
          <a:noFill/>
        </p:spPr>
      </p:pic>
      <p:pic>
        <p:nvPicPr>
          <p:cNvPr id="5124" name="Picture 4" descr="D:\флеш\8 марта\IMG_058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886200"/>
            <a:ext cx="4480000" cy="25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флеш\8 марта\IMG_05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81000"/>
            <a:ext cx="4480000" cy="2520000"/>
          </a:xfrm>
          <a:prstGeom prst="rect">
            <a:avLst/>
          </a:prstGeom>
          <a:noFill/>
        </p:spPr>
      </p:pic>
      <p:pic>
        <p:nvPicPr>
          <p:cNvPr id="6147" name="Picture 3" descr="D:\флеш\8 марта\IMG_059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1981200"/>
            <a:ext cx="4480000" cy="2520000"/>
          </a:xfrm>
          <a:prstGeom prst="rect">
            <a:avLst/>
          </a:prstGeom>
          <a:noFill/>
        </p:spPr>
      </p:pic>
      <p:pic>
        <p:nvPicPr>
          <p:cNvPr id="6148" name="Picture 4" descr="D:\флеш\8 марта\IMG_05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810000"/>
            <a:ext cx="4480000" cy="25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D:\флеш\8 марта\IMG_05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457200"/>
            <a:ext cx="4480000" cy="2520000"/>
          </a:xfrm>
          <a:prstGeom prst="rect">
            <a:avLst/>
          </a:prstGeom>
          <a:noFill/>
        </p:spPr>
      </p:pic>
      <p:pic>
        <p:nvPicPr>
          <p:cNvPr id="7171" name="Picture 3" descr="D:\флеш\8 марта\IMG_059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2209800"/>
            <a:ext cx="4480000" cy="2520000"/>
          </a:xfrm>
          <a:prstGeom prst="rect">
            <a:avLst/>
          </a:prstGeom>
          <a:noFill/>
        </p:spPr>
      </p:pic>
      <p:pic>
        <p:nvPicPr>
          <p:cNvPr id="7172" name="Picture 4" descr="D:\флеш\8 марта\IMG_06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886200"/>
            <a:ext cx="4480000" cy="25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Конкурс «Мисс Золушка»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7</cp:revision>
  <dcterms:created xsi:type="dcterms:W3CDTF">2020-04-03T13:08:56Z</dcterms:created>
  <dcterms:modified xsi:type="dcterms:W3CDTF">2020-04-03T14:13:33Z</dcterms:modified>
</cp:coreProperties>
</file>