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7"/>
    <p:restoredTop sz="94150"/>
  </p:normalViewPr>
  <p:slideViewPr>
    <p:cSldViewPr snapToObjects="1">
      <p:cViewPr varScale="1">
        <p:scale>
          <a:sx n="74" d="100"/>
          <a:sy n="74" d="100"/>
        </p:scale>
        <p:origin x="-438" y="-96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/>
              <a:pPr lvl="0">
                <a:defRPr/>
              </a:pPr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ru-RU" altLang="en-US" smtClean="0"/>
              <a:t>Введение</a:t>
            </a:r>
            <a:endParaRPr lang="ru-RU" altLang="en-US"/>
          </a:p>
          <a:p>
            <a:pPr lvl="0"/>
            <a:r>
              <a:rPr lang="ru-RU" altLang="en-US" smtClean="0"/>
              <a:t>Основной текст 1</a:t>
            </a:r>
            <a:endParaRPr lang="ru-RU" altLang="en-US"/>
          </a:p>
          <a:p>
            <a:pPr lvl="0"/>
            <a:r>
              <a:rPr lang="ru-RU" altLang="en-US" smtClean="0"/>
              <a:t>Основной текст 2</a:t>
            </a:r>
            <a:endParaRPr lang="ru-RU" altLang="en-US"/>
          </a:p>
          <a:p>
            <a:pPr lvl="0"/>
            <a:r>
              <a:rPr lang="ru-RU" altLang="en-US" smtClean="0"/>
              <a:t>Основной текст 3</a:t>
            </a:r>
            <a:endParaRPr lang="ru-RU" altLang="en-US"/>
          </a:p>
          <a:p>
            <a:pPr lvl="0"/>
            <a:r>
              <a:rPr lang="ru-RU" altLang="en-US" smtClean="0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/>
              <a:pPr lvl="0">
                <a:defRPr/>
              </a:pPr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ru-RU" altLang="en-US" smtClean="0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en-US" smtClean="0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ru-RU" altLang="en-US" smtClean="0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 dirty="0" smtClean="0"/>
              <a:t>Образец текста</a:t>
            </a:r>
          </a:p>
          <a:p>
            <a:pPr lvl="1"/>
            <a:r>
              <a:rPr lang="ru-RU" altLang="en-US" dirty="0" smtClean="0"/>
              <a:t>Второй уровень</a:t>
            </a:r>
          </a:p>
          <a:p>
            <a:pPr lvl="2"/>
            <a:r>
              <a:rPr lang="ru-RU" altLang="en-US" dirty="0" smtClean="0"/>
              <a:t>Третий уровень</a:t>
            </a:r>
          </a:p>
          <a:p>
            <a:pPr lvl="3"/>
            <a:r>
              <a:rPr lang="ru-RU" altLang="en-US" dirty="0" smtClean="0"/>
              <a:t>Четвертый 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ru-RU" altLang="en-US" smtClean="0"/>
              <a:pPr/>
              <a:t>19.03.2020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70" y="692620"/>
            <a:ext cx="5472760" cy="561678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5667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5851525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74638"/>
            <a:ext cx="10972798" cy="5851525"/>
          </a:xfrm>
        </p:spPr>
        <p:txBody>
          <a:bodyPr/>
          <a:lstStyle/>
          <a:p>
            <a:pPr>
              <a:defRPr/>
            </a:pPr>
            <a:endParaRPr lang="ru-RU" alt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343405" y="1052703"/>
            <a:ext cx="3744469" cy="4032504"/>
          </a:xfrm>
          <a:prstGeom prst="rect">
            <a:avLst/>
          </a:prstGeom>
        </p:spPr>
      </p:pic>
      <p:sp>
        <p:nvSpPr>
          <p:cNvPr id="5" name="Равнобедренный треугольник 4"/>
          <p:cNvSpPr/>
          <p:nvPr/>
        </p:nvSpPr>
        <p:spPr>
          <a:xfrm>
            <a:off x="8217323" y="3392402"/>
            <a:ext cx="1368171" cy="1908857"/>
          </a:xfrm>
          <a:prstGeom prst="triangle">
            <a:avLst>
              <a:gd name="adj" fmla="val 4779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altLang="en-US"/>
          </a:p>
        </p:txBody>
      </p:sp>
      <p:sp>
        <p:nvSpPr>
          <p:cNvPr id="7" name="Овал 6"/>
          <p:cNvSpPr/>
          <p:nvPr/>
        </p:nvSpPr>
        <p:spPr>
          <a:xfrm>
            <a:off x="8319969" y="2276840"/>
            <a:ext cx="1052440" cy="113865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3">
              <a:shade val="2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altLang="en-US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9458265" y="3392403"/>
            <a:ext cx="1368171" cy="1908855"/>
          </a:xfrm>
          <a:prstGeom prst="triangle">
            <a:avLst>
              <a:gd name="adj" fmla="val 51562"/>
            </a:avLst>
          </a:prstGeom>
          <a:solidFill>
            <a:schemeClr val="bg1"/>
          </a:solidFill>
          <a:ln w="38100"/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altLang="en-US"/>
          </a:p>
        </p:txBody>
      </p:sp>
      <p:sp>
        <p:nvSpPr>
          <p:cNvPr id="9" name="Овал 8"/>
          <p:cNvSpPr/>
          <p:nvPr/>
        </p:nvSpPr>
        <p:spPr>
          <a:xfrm>
            <a:off x="9616131" y="2276840"/>
            <a:ext cx="1052440" cy="113865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3">
              <a:shade val="2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altLang="en-US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35200" y="274638"/>
            <a:ext cx="5328740" cy="5851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14399" y="692658"/>
            <a:ext cx="10363198" cy="494614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399" y="908685"/>
            <a:ext cx="10363198" cy="4730115"/>
          </a:xfrm>
        </p:spPr>
        <p:txBody>
          <a:bodyPr/>
          <a:lstStyle/>
          <a:p>
            <a:pPr>
              <a:defRPr/>
            </a:pPr>
            <a:endParaRPr lang="ru-RU" alt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67260" y="692658"/>
            <a:ext cx="5112710" cy="5328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6592068" y="1484730"/>
            <a:ext cx="5480762" cy="4032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672080" y="1916790"/>
            <a:ext cx="5040708" cy="3379552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14" y="620610"/>
            <a:ext cx="5482904" cy="547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74638"/>
            <a:ext cx="10972798" cy="5851525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07210" y="274638"/>
            <a:ext cx="5400750" cy="6250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Произвольный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Thinkfree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Алексей</cp:lastModifiedBy>
  <cp:revision>9</cp:revision>
  <dcterms:created xsi:type="dcterms:W3CDTF">2020-03-18T18:01:39Z</dcterms:created>
  <dcterms:modified xsi:type="dcterms:W3CDTF">2020-03-19T11:49:25Z</dcterms:modified>
  <cp:version>0906.0100.01</cp:version>
</cp:coreProperties>
</file>