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62" r:id="rId2"/>
    <p:sldId id="260" r:id="rId3"/>
    <p:sldId id="261" r:id="rId4"/>
    <p:sldId id="258" r:id="rId5"/>
    <p:sldId id="281" r:id="rId6"/>
    <p:sldId id="275" r:id="rId7"/>
    <p:sldId id="267" r:id="rId8"/>
    <p:sldId id="273" r:id="rId9"/>
    <p:sldId id="286" r:id="rId10"/>
    <p:sldId id="272" r:id="rId11"/>
    <p:sldId id="269" r:id="rId12"/>
    <p:sldId id="268" r:id="rId13"/>
    <p:sldId id="285" r:id="rId14"/>
    <p:sldId id="263" r:id="rId15"/>
    <p:sldId id="279" r:id="rId16"/>
    <p:sldId id="282" r:id="rId17"/>
    <p:sldId id="283" r:id="rId18"/>
    <p:sldId id="284" r:id="rId19"/>
    <p:sldId id="280" r:id="rId20"/>
    <p:sldId id="274" r:id="rId21"/>
    <p:sldId id="266" r:id="rId22"/>
    <p:sldId id="264" r:id="rId23"/>
    <p:sldId id="265" r:id="rId24"/>
    <p:sldId id="271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72D8"/>
    <a:srgbClr val="2E0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19" autoAdjust="0"/>
  </p:normalViewPr>
  <p:slideViewPr>
    <p:cSldViewPr>
      <p:cViewPr varScale="1">
        <p:scale>
          <a:sx n="73" d="100"/>
          <a:sy n="73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27E8B-E5BC-481A-9B3A-CD4B1F2647F1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8FE32-FE13-4624-951D-235946812D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349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8FE32-FE13-4624-951D-235946812D31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93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8FE32-FE13-4624-951D-235946812D31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35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hyperlink" Target="http://www.google.ru/imgres?start=300&amp;um=1&amp;hl=ru&amp;newwindow=1&amp;sa=G&amp;tbo=d&amp;rlz=1C1CHHP_ruRU509RU509&amp;biw=1280&amp;bih=933&amp;tbm=isch&amp;tbnid=0Vm3BWtP1NLYwM:&amp;imgrefurl=http://www.liveinternet.ru/tags/%E2%E0%EB%E5%ED%EA%E8/page3.html&amp;docid=xCdMw2TCgUFsZM&amp;imgurl=http://img0.liveinternet.ru/images/attach/c/4/80/768/80768464_1.gif&amp;w=400&amp;h=300&amp;ei=ZdfuULm-EI3HswaovoDICQ&amp;zoo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-pedagogika.ru/" TargetMode="External"/><Relationship Id="rId3" Type="http://schemas.openxmlformats.org/officeDocument/2006/relationships/hyperlink" Target="http://www.gnpbu.iip.net/" TargetMode="External"/><Relationship Id="rId7" Type="http://schemas.openxmlformats.org/officeDocument/2006/relationships/hyperlink" Target="http://www.parent.fio.ru/" TargetMode="External"/><Relationship Id="rId2" Type="http://schemas.openxmlformats.org/officeDocument/2006/relationships/hyperlink" Target="http://bibio.narod.ru/gurnal/vek/sod_vse_tabl/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lnet.ee/" TargetMode="External"/><Relationship Id="rId5" Type="http://schemas.openxmlformats.org/officeDocument/2006/relationships/hyperlink" Target="http://www.museum.ru/gmii" TargetMode="External"/><Relationship Id="rId10" Type="http://schemas.openxmlformats.org/officeDocument/2006/relationships/hyperlink" Target="http://www.kids.genebee.msu.su/" TargetMode="External"/><Relationship Id="rId4" Type="http://schemas.openxmlformats.org/officeDocument/2006/relationships/hyperlink" Target="http://www.tretyakov.ru/" TargetMode="External"/><Relationship Id="rId9" Type="http://schemas.openxmlformats.org/officeDocument/2006/relationships/hyperlink" Target="http://www.fm.ru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593016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Улан-Удэ «Детский сад № 112 "Сибирячок" комбинированного вида»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«Создание и Использование медиатеки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дошкольном образовательном учреждении».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4815736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Воспитатели: Печёрина  Светлана Михайловна</a:t>
            </a:r>
          </a:p>
          <a:p>
            <a:r>
              <a:rPr lang="ru-RU" dirty="0" smtClean="0"/>
              <a:t>                        Цыбикова  Ольга Максаровна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Наше творчество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IMGA013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569325" cy="55578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0625427">
            <a:off x="67103" y="1041497"/>
            <a:ext cx="65094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Коллекция сердечек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MGA014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6264696" cy="50243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9587960">
            <a:off x="-699126" y="2058249"/>
            <a:ext cx="70967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925847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рисуем</a:t>
            </a:r>
            <a:endParaRPr lang="ru-RU" sz="5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925847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IMGA013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088232" cy="18387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9731801">
            <a:off x="449451" y="1468476"/>
            <a:ext cx="2197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72000" algn="l"/>
              </a:tabLst>
            </a:pP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Мы вас любим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" name="Picture 4" descr="backgrounds_10003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73" y="4615856"/>
            <a:ext cx="1202649" cy="20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Учимся играя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7" name="Picture 3" descr="IMGA012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861048" cy="2304256"/>
          </a:xfrm>
          <a:prstGeom prst="rect">
            <a:avLst/>
          </a:prstGeom>
          <a:noFill/>
        </p:spPr>
      </p:pic>
      <p:pic>
        <p:nvPicPr>
          <p:cNvPr id="8" name="Picture 5" descr="IMGA012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4752528" cy="2304256"/>
          </a:xfrm>
          <a:prstGeom prst="rect">
            <a:avLst/>
          </a:prstGeom>
          <a:noFill/>
        </p:spPr>
      </p:pic>
      <p:pic>
        <p:nvPicPr>
          <p:cNvPr id="9" name="Picture 3" descr="IMGA012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295120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88840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трудились не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напрасно,</a:t>
            </a:r>
            <a:endParaRPr lang="ru-RU" sz="28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Узнавая вновь и вновь,</a:t>
            </a:r>
          </a:p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Сердце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бьётся, </a:t>
            </a:r>
          </a:p>
          <a:p>
            <a:pPr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почувствовав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ласку, </a:t>
            </a:r>
          </a:p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Замирает, когда видит боль.</a:t>
            </a:r>
          </a:p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 верит в красивую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сказку</a:t>
            </a:r>
            <a:endParaRPr lang="ru-RU" sz="28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непременно счастливым концом</a:t>
            </a:r>
            <a:r>
              <a:rPr lang="ru-RU" sz="2800" dirty="0">
                <a:latin typeface="Tahoma" panose="020B0604030504040204" pitchFamily="34" charset="0"/>
                <a:ea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8" descr="3d4b3c225b8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16984">
            <a:off x="5278659" y="1245561"/>
            <a:ext cx="3973512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495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1547664" y="404664"/>
            <a:ext cx="73448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Детско-взрослый проект</a:t>
            </a:r>
            <a:b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</a:b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«Тайны нашего</a:t>
            </a:r>
            <a:r>
              <a:rPr kumimoji="0" lang="ru-RU" sz="4200" b="0" i="0" u="none" strike="noStrike" kern="1200" cap="none" spc="0" normalizeH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 тела</a:t>
            </a: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»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/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</a:b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ознакомление детей с кожей человека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349"/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</a:br>
            <a:endParaRPr kumimoji="0" lang="ru-RU" sz="4200" b="0" i="0" u="none" strike="noStrike" kern="1200" cap="none" spc="0" normalizeH="0" baseline="0" noProof="0" dirty="0">
              <a:ln>
                <a:noFill/>
              </a:ln>
              <a:solidFill>
                <a:srgbClr val="D16349"/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pic>
        <p:nvPicPr>
          <p:cNvPr id="18" name="Picture 3" descr="C:\Users\Таня\Desktop\проектные фотографии\100_14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25908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3"/>
          <p:cNvSpPr>
            <a:spLocks noChangeArrowheads="1"/>
          </p:cNvSpPr>
          <p:nvPr/>
        </p:nvSpPr>
        <p:spPr bwMode="auto">
          <a:xfrm>
            <a:off x="251519" y="6165304"/>
            <a:ext cx="25922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Оказывается кожа бывает разного цвета!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41044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6"/>
          <p:cNvSpPr>
            <a:spLocks noChangeArrowheads="1"/>
          </p:cNvSpPr>
          <p:nvPr/>
        </p:nvSpPr>
        <p:spPr bwMode="auto">
          <a:xfrm>
            <a:off x="7668344" y="3429000"/>
            <a:ext cx="13681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dirty="0">
              <a:latin typeface="Trebuchet MS" pitchFamily="34" charset="0"/>
            </a:endParaRPr>
          </a:p>
          <a:p>
            <a:pPr algn="ctr"/>
            <a:r>
              <a:rPr lang="ru-RU" i="1" u="sng" dirty="0" smtClean="0">
                <a:latin typeface="Trebuchet MS" pitchFamily="34" charset="0"/>
              </a:rPr>
              <a:t>Плакаты</a:t>
            </a:r>
            <a:endParaRPr lang="ru-RU" i="1" u="sng" dirty="0">
              <a:latin typeface="Trebuchet MS" pitchFamily="34" charset="0"/>
            </a:endParaRPr>
          </a:p>
          <a:p>
            <a:pPr algn="ctr"/>
            <a:endParaRPr lang="ru-RU" dirty="0">
              <a:latin typeface="Trebuchet MS" pitchFamily="34" charset="0"/>
            </a:endParaRPr>
          </a:p>
          <a:p>
            <a:pPr algn="ctr"/>
            <a:r>
              <a:rPr lang="ru-RU" dirty="0" smtClean="0">
                <a:latin typeface="Trebuchet MS" pitchFamily="34" charset="0"/>
              </a:rPr>
              <a:t>Щетка</a:t>
            </a:r>
            <a:r>
              <a:rPr lang="ru-RU" dirty="0">
                <a:latin typeface="Trebuchet MS" pitchFamily="34" charset="0"/>
              </a:rPr>
              <a:t>, мыло и вода - наши лучшие друзья</a:t>
            </a:r>
            <a:r>
              <a:rPr lang="ru-RU" dirty="0" smtClean="0">
                <a:latin typeface="Trebuchet MS" pitchFamily="34" charset="0"/>
              </a:rPr>
              <a:t>!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1890950" cy="142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2420888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ru-RU" kern="0" dirty="0" smtClean="0">
                <a:solidFill>
                  <a:sysClr val="windowText" lastClr="000000"/>
                </a:solidFill>
              </a:rPr>
              <a:t>Строение кожи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176" y="116632"/>
            <a:ext cx="8686800" cy="105727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Детско-взрослый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«Познай </a:t>
            </a:r>
            <a:r>
              <a:rPr lang="ru-RU" sz="2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себя»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"/>
          <a:stretch>
            <a:fillRect/>
          </a:stretch>
        </p:blipFill>
        <p:spPr bwMode="auto">
          <a:xfrm>
            <a:off x="1116760" y="1268760"/>
            <a:ext cx="6983632" cy="512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-maps.yandex.ru/1.x/?l=map&amp;size=450,350&amp;ll=107.583119,51.837285&amp;z=16&amp;pt=107.583119,51.837285,pm2wt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Проект  «История моей улиц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3356992"/>
            <a:ext cx="53285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Улица Героя Советского Союза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Борсоева Владимира Бузинаевича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5445224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Составители проекта:</a:t>
            </a:r>
          </a:p>
          <a:p>
            <a:r>
              <a:rPr lang="ru-RU" b="1" i="1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Печёрина Светлана Михайловна</a:t>
            </a:r>
            <a:endParaRPr lang="en-US" b="1" i="1" dirty="0" smtClean="0">
              <a:solidFill>
                <a:srgbClr val="2E0BC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Цыбикова Ольга Максаровна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869160"/>
            <a:ext cx="2232248" cy="1899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219675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28660" y="428604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«Русские валенки»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Наша фабрика «Наран» утепляет горожан</a:t>
            </a:r>
            <a:endParaRPr lang="ru-RU" sz="2800" dirty="0"/>
          </a:p>
        </p:txBody>
      </p:sp>
      <p:pic>
        <p:nvPicPr>
          <p:cNvPr id="3" name="Рисунок 2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6742879" y="615179"/>
            <a:ext cx="2016224" cy="1643074"/>
          </a:xfrm>
          <a:prstGeom prst="roundRect">
            <a:avLst>
              <a:gd name="adj" fmla="val 930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785671" y="1529174"/>
            <a:ext cx="2641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Разбивка шерсти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3982998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Очистка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65104"/>
            <a:ext cx="3286116" cy="223224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916832"/>
            <a:ext cx="2592288" cy="2016224"/>
          </a:xfrm>
          <a:prstGeom prst="roundRect">
            <a:avLst>
              <a:gd name="adj" fmla="val 4230"/>
            </a:avLst>
          </a:prstGeom>
        </p:spPr>
      </p:pic>
      <p:sp>
        <p:nvSpPr>
          <p:cNvPr id="9" name="Прямоугольник 8"/>
          <p:cNvSpPr/>
          <p:nvPr/>
        </p:nvSpPr>
        <p:spPr>
          <a:xfrm>
            <a:off x="3705128" y="1628800"/>
            <a:ext cx="1733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Валка «чулка»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571876"/>
            <a:ext cx="4429124" cy="3042744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</p:pic>
      <p:sp>
        <p:nvSpPr>
          <p:cNvPr id="11" name="Прямоугольник 10"/>
          <p:cNvSpPr/>
          <p:nvPr/>
        </p:nvSpPr>
        <p:spPr>
          <a:xfrm>
            <a:off x="6715140" y="3071810"/>
            <a:ext cx="2428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Терка-отбивка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78" y="2071678"/>
            <a:ext cx="2951758" cy="2571768"/>
          </a:xfrm>
          <a:prstGeom prst="roundRect">
            <a:avLst>
              <a:gd name="adj" fmla="val 4230"/>
            </a:avLst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236" y="1052736"/>
            <a:ext cx="3963944" cy="217549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</p:pic>
      <p:sp>
        <p:nvSpPr>
          <p:cNvPr id="8" name="Прямоугольник 7"/>
          <p:cNvSpPr/>
          <p:nvPr/>
        </p:nvSpPr>
        <p:spPr>
          <a:xfrm>
            <a:off x="5076056" y="188640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Сушка на казанке (колодке)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85146"/>
            <a:ext cx="8011766" cy="2636949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89" y="639551"/>
            <a:ext cx="4372606" cy="2708840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</p:pic>
      <p:sp>
        <p:nvSpPr>
          <p:cNvPr id="11" name="Прямоугольник 10"/>
          <p:cNvSpPr/>
          <p:nvPr/>
        </p:nvSpPr>
        <p:spPr>
          <a:xfrm>
            <a:off x="683568" y="3348392"/>
            <a:ext cx="2745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Терка пемзой             (для гладких валенок)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7272808" cy="2197115"/>
          </a:xfrm>
        </p:spPr>
        <p:txBody>
          <a:bodyPr>
            <a:normAutofit/>
          </a:bodyPr>
          <a:lstStyle/>
          <a:p>
            <a:pPr lvl="0"/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комплекты для работы с детьми по теме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9347" y="3645024"/>
            <a:ext cx="5643133" cy="1594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6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Я – человек!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(«Секреты  нашего организма»)        (представлены  1 слайды) </a:t>
            </a: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10925" y="2780928"/>
            <a:ext cx="2637787" cy="2736304"/>
            <a:chOff x="240" y="2544"/>
            <a:chExt cx="1457" cy="1222"/>
          </a:xfrm>
        </p:grpSpPr>
        <p:pic>
          <p:nvPicPr>
            <p:cNvPr id="6" name="Picture 10" descr="C:\INSTALL\Мои Инсталяшки\CLIPART\HOMEANIM\ag00315_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0" y="2544"/>
              <a:ext cx="977" cy="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 descr="C:\INSTALL\Мои Инсталяшки\CLIPART\HOMEANIM\ag00315_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2" y="2880"/>
              <a:ext cx="785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9138" y="765175"/>
            <a:ext cx="7957318" cy="590391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ЗАДАЧИ МЕДИАТЕКИ</a:t>
            </a:r>
          </a:p>
          <a:p>
            <a:pPr>
              <a:buFont typeface="Wingdings" pitchFamily="2" charset="2"/>
              <a:buChar char="v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Сбор, накопление, обработка, систематизация педагогической информации и доведение ее до пользователя.</a:t>
            </a:r>
          </a:p>
          <a:p>
            <a:pPr>
              <a:buFont typeface="Wingdings" pitchFamily="2" charset="2"/>
              <a:buChar char="v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Выявление информационных потребностей и удовлетворение запросов родителей в области новых информационных технологий и педагогических инноваций.</a:t>
            </a:r>
          </a:p>
          <a:p>
            <a:pPr>
              <a:buFont typeface="Wingdings" pitchFamily="2" charset="2"/>
              <a:buChar char="v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Компьютерная каталогизация и обработка информационных средств (книг, видеоматериалов и т.д.)</a:t>
            </a:r>
          </a:p>
          <a:p>
            <a:pPr>
              <a:buFont typeface="Wingdings" pitchFamily="2" charset="2"/>
              <a:buChar char="v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 Осуществление накопления собственного банка педагогической информации.</a:t>
            </a:r>
          </a:p>
          <a:p>
            <a:pPr>
              <a:buFont typeface="Wingdings" pitchFamily="2" charset="2"/>
              <a:buChar char="v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5. Организация обучения пользователей (педагогов, родителей, воспитанников) методике нахождения и получения информации из различных носителей.</a:t>
            </a:r>
          </a:p>
          <a:p>
            <a:pPr>
              <a:buFont typeface="Wingdings" pitchFamily="2" charset="2"/>
              <a:buChar char="v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6. Оказание помощи в деятельности воспитанников и студентов в образовательных проектах. </a:t>
            </a:r>
          </a:p>
          <a:p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C500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2037">
            <a:off x="1481376" y="1615733"/>
            <a:ext cx="194421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 rot="21408796">
            <a:off x="593602" y="4361550"/>
            <a:ext cx="4320480" cy="57975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5574"/>
              </a:avLst>
            </a:prstTxWarp>
          </a:bodyPr>
          <a:lstStyle/>
          <a:p>
            <a:pPr algn="ctr" rtl="0"/>
            <a:r>
              <a:rPr lang="ru-RU" sz="4400" b="1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Компьютерная игра</a:t>
            </a:r>
            <a:endParaRPr lang="ru-RU" sz="4400" b="1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Цветно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81" t="10938" r="18301" b="46875"/>
          <a:stretch>
            <a:fillRect/>
          </a:stretch>
        </p:blipFill>
        <p:spPr bwMode="auto">
          <a:xfrm rot="21294781">
            <a:off x="4937969" y="1137342"/>
            <a:ext cx="3690119" cy="354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51520" y="4993521"/>
            <a:ext cx="87849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будем исследовать тайны человеческого тела, и помогут нам десятки самых неожиданных и забавных персонажей - от Зубов до Сердца. Пятачок сумеет ответить на все вопросы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мы моргаем? Какая мышца в человеческом теле самая сильная?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устроено наше тело и т.д.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41848">
            <a:off x="609164" y="544190"/>
            <a:ext cx="517012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772D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Анатомический фартук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772D8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323528" y="3789039"/>
            <a:ext cx="4464496" cy="151216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0BC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Детям о головном            	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2E0BC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0BC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мозге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2E0BC5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 descr="зоны моз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18" r="16200" b="49490"/>
          <a:stretch>
            <a:fillRect/>
          </a:stretch>
        </p:blipFill>
        <p:spPr bwMode="auto">
          <a:xfrm rot="20849458">
            <a:off x="3399849" y="1547898"/>
            <a:ext cx="5192712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23728" y="1268760"/>
            <a:ext cx="30728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Царь тела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6124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Составители:</a:t>
            </a:r>
          </a:p>
          <a:p>
            <a:r>
              <a:rPr lang="ru-RU" b="1" i="1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Печёрина Светлана Михайловна</a:t>
            </a:r>
            <a:endParaRPr lang="en-US" b="1" i="1" dirty="0" smtClean="0">
              <a:solidFill>
                <a:srgbClr val="2E0BC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Цыбикова Ольга Максаровна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491880" y="2924944"/>
            <a:ext cx="4392488" cy="15841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0BC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Учебно-методическое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0BC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пособие для дошкольников</a:t>
            </a:r>
          </a:p>
        </p:txBody>
      </p:sp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971600" y="764704"/>
            <a:ext cx="7315150" cy="10921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06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Опорно </a:t>
            </a:r>
            <a:r>
              <a:rPr lang="ru-RU" sz="3600" kern="10" dirty="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– двигательная система</a:t>
            </a:r>
          </a:p>
        </p:txBody>
      </p:sp>
      <p:pic>
        <p:nvPicPr>
          <p:cNvPr id="4" name="Picture 18" descr="U10_02_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844824"/>
            <a:ext cx="1900237" cy="471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19872" y="5229200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Составители :</a:t>
            </a:r>
          </a:p>
          <a:p>
            <a:r>
              <a:rPr lang="ru-RU" b="1" i="1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Печёрина Светлана Михайловна</a:t>
            </a:r>
            <a:endParaRPr lang="en-US" b="1" i="1" dirty="0" smtClean="0">
              <a:solidFill>
                <a:srgbClr val="2E0BC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Цыбикова Ольга Максаровна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3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1264" y="1052736"/>
            <a:ext cx="4901471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Питание для наших костей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6cf6bbed3d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429000"/>
            <a:ext cx="64293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U10_02_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844824"/>
            <a:ext cx="1900237" cy="471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post-6773-116319099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2518" flipH="1">
            <a:off x="5046139" y="2179667"/>
            <a:ext cx="2808287" cy="1436687"/>
          </a:xfrm>
          <a:prstGeom prst="rect">
            <a:avLst/>
          </a:prstGeom>
          <a:noFill/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331640" y="476672"/>
            <a:ext cx="6912768" cy="583264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endParaRPr lang="ru-RU" sz="3600" i="1" kern="10" dirty="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post-6773-116319099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92091">
            <a:off x="1456171" y="2252589"/>
            <a:ext cx="2735262" cy="12969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398299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Практическое пособие для педагогов,                          дошкольников и родителей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283967" y="5104452"/>
            <a:ext cx="65527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Выполнили: 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Макарова  Оксана  Викторовна 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Макарова Валя  (группа №6)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rc.screeny.ru/uploads/f3/fe/dd/6c/478455d0.jpg?secure=0ac0UXbhbBbZ9Y3C-z-gNg&amp;expires=138377067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12" y="821062"/>
            <a:ext cx="8388844" cy="5315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5445224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cs typeface="Times New Roman" pitchFamily="18" charset="0"/>
              </a:rPr>
              <a:t>На официальном сайте Деда Мороза мы можем совершить интерактивное путешествие по его терему , используя указатель «Обзор» </a:t>
            </a:r>
            <a:endParaRPr lang="ru-RU" b="1" i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Откуда родом Дед мороз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5212911"/>
            <a:ext cx="2951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http://www.dom-dm.ru/dom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48680"/>
            <a:ext cx="8884096" cy="61206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ИСПОЛЬЗОВАНИЕ  МЕДИАТЕКИ  В ОБРАЗОВАТЕЛЬНОМ  ПРОЦЕССЕ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работа с различными носителями информации;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-работа с компьютерными банками данных, справочными и энциклопедическими изданиями;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создание и поддержка сайта, наполнение новой информацией и приобретение полезного практического опыта работы с новыми информационными технологиями;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получение информации о педагогической и методической литературе, новых средствах обучения и их использования;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индивидуальный  просмотр, оценка и отбор информации;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взаимосвязь  с педагогами в своем городе, других городов  и работа над совместными  проектами.</a:t>
            </a:r>
          </a:p>
          <a:p>
            <a:pPr>
              <a:buFont typeface="Wingdings" pitchFamily="2" charset="2"/>
              <a:buChar char="v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 Подготовлены следующие материалы: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1. Копилка «Хочу все знать!».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2.Электронный альбом «Жизнь группы № 6 «Колокольчики» в детском саду в 2017- 2019  году»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Семейная медиатека.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Перечень интернет - ресурсов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77318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Перечень интернет - ресурсов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Библиотека классической русской литературы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http://www.klassika.ru/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«Век образования» -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http://bibio.narod.ru/gurnal/vek/sod_vse_tabl/htm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Государственная научная педагогическая библиотека им. К.Д. Ушинского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http://www.gnpbu.iip.net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Государственная Третьяковская галерея –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http://www.tretyakov.ru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Государственный музей изобразительных искусств им. А.С. Пушкина –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http://www.museum.ru/gmii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Детский развлекательно-образовательный портал «Солнышко»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http://www.solnet.ee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Журнал «Семья» -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http://www.parent.fio.ru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Сайт для педагогов и родителей «Интер-педагогика» -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http://www.inter-pedagogika.ru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Интернет-система «Мир семьи» -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http://www.fm.ru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Клуб многодетных семей –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http://www.8ya.ru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Комитет по образованию и науки Государственной Думы РФ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http://www.duma.gov.ru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Министерство науки и образования РФ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http://www.informika.ru/text/goscom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«Орфей». Музыкальное образование и культура в сети Интернет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http://www.math.rsu.ru/orfey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Популярная психология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www.alenkin.narod.ru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Портал «Семейное воспитание»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http://www.sciteclibrary.com/family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Психологический словарь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http://www.psycho.lgg.ru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«Родительское собрание»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http://www.rodsobr.narod.ru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 Я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http://www.7ya.ru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Учёные -  детям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http://www.kids.genebee.msu.su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7484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kern="0" dirty="0" smtClean="0">
                <a:solidFill>
                  <a:srgbClr val="2E0BC5"/>
                </a:solidFill>
                <a:latin typeface="Times New Roman" pitchFamily="18" charset="0"/>
                <a:cs typeface="Times New Roman" pitchFamily="18" charset="0"/>
              </a:rPr>
              <a:t>Совершенствовать работу с семьями воспитанников помогают компьютерные технологии.</a:t>
            </a:r>
          </a:p>
          <a:p>
            <a:pPr lvl="0" algn="ctr">
              <a:defRPr/>
            </a:pPr>
            <a:endParaRPr lang="ru-RU" sz="2400" kern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endParaRPr lang="ru-RU" sz="2400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23528" y="346736"/>
            <a:ext cx="882047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того, чтобы детский сад стал для родителей источником информации о ребёнке,  о развитии детско-родительских отношений,  новых  формах совместной познавательной  и коммуникативной деятельности в единстве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«ребёнок-родитель-педагог»,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 в состав семейной медиатеки включили: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мультимедийные материалы к занятиям с детьми и взрослыми;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мультимедийные энциклопедии, словари;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 и обучающие программы;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коллекцию проектов и итоговых  мультимедийных презентаций, выполненных педагогами и родителями.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Предлагаем вашему вниманию несколько проектов и презентаций, выполненных педагогами и родителями. Выбирайте заинтересовавшую вас презентацию или проект и мы покажем её в полном объёме.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1107504"/>
            <a:ext cx="7632848" cy="6048672"/>
          </a:xfrm>
        </p:spPr>
        <p:txBody>
          <a:bodyPr>
            <a:normAutofit/>
          </a:bodyPr>
          <a:lstStyle/>
          <a:p>
            <a:pPr algn="ctr"/>
            <a:r>
              <a:rPr lang="ru-RU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Проектная деятельность в детском саду </a:t>
            </a:r>
            <a:br>
              <a:rPr lang="ru-RU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i="1" kern="10" dirty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i="1" kern="10" dirty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 </a:t>
            </a:r>
            <a:br>
              <a:rPr lang="ru-RU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    «Сердце и его </a:t>
            </a:r>
            <a:r>
              <a:rPr lang="ru-RU" sz="3200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ru-RU" i="1" kern="10" dirty="0" smtClean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509120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Расширяем знания детей о строении человеческого тела, внутренних органов и воспитываем заботливое отношение к себе и к своему здоровью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23528" y="2274371"/>
            <a:ext cx="2312988" cy="1939925"/>
            <a:chOff x="240" y="2544"/>
            <a:chExt cx="1457" cy="1222"/>
          </a:xfrm>
        </p:grpSpPr>
        <p:pic>
          <p:nvPicPr>
            <p:cNvPr id="6" name="Picture 10" descr="C:\INSTALL\Мои Инсталяшки\CLIPART\HOMEANIM\ag00315_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0" y="2544"/>
              <a:ext cx="977" cy="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 descr="C:\INSTALL\Мои Инсталяшки\CLIPART\HOMEANIM\ag00315_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2" y="2880"/>
              <a:ext cx="785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Прямоугольник 7"/>
          <p:cNvSpPr/>
          <p:nvPr/>
        </p:nvSpPr>
        <p:spPr>
          <a:xfrm>
            <a:off x="1115616" y="3244334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1547664" y="764704"/>
            <a:ext cx="6264696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и его работа</a:t>
            </a:r>
            <a:endParaRPr lang="ru-RU" sz="3600" b="1" i="1" kern="10" dirty="0">
              <a:ln w="12700">
                <a:solidFill>
                  <a:srgbClr val="FF99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сердц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69187"/>
            <a:ext cx="345638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932040" y="1882368"/>
            <a:ext cx="302433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Сердце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небольшой мешочек (величиной с твой кулак), стенки которого состоят из мышц. Сердце разделено перегородками на 4 части.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Наверху – левое (1) и правое (2) предсердия,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внизу – левый (3) и правый (4) желудочки.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Сердце как насос день и ночь без передышки перекачивает кровь и каждую минуту сокращается 70-80 раз. Эти  сокращения называют «пульс». Пульс можно сосчитать на руке.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круг кровообращ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252028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3419872" y="908720"/>
            <a:ext cx="547260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Движение крови</a:t>
            </a:r>
            <a:endParaRPr lang="ru-RU" sz="36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491880" y="1869755"/>
            <a:ext cx="48965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Самым главным органом у нас является сердце. С самого рождения оно не перестает трудиться. Поэтому работу сердца можно сравнить с работой мотора. Оно перекачивает нашу кровь. От него она движется по сосудам по всему телу и разносит вещества, которые очень важны для нас. Когда мы устаем, то сердце стучит чаще, а когда отдыхаем, то и сердце отдыхает и стучит медленнее.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4" y="0"/>
            <a:ext cx="4813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1043731"/>
            <a:ext cx="4644008" cy="4041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крови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Снабжает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тела кислородом и питательными веществами.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Выводит из организма отходы жизнедеятельности клеток и углекислый газ.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Защищает организм от болезней.</a:t>
            </a:r>
          </a:p>
        </p:txBody>
      </p:sp>
    </p:spTree>
    <p:extLst>
      <p:ext uri="{BB962C8B-B14F-4D97-AF65-F5344CB8AC3E}">
        <p14:creationId xmlns:p14="http://schemas.microsoft.com/office/powerpoint/2010/main" val="99954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1111</TotalTime>
  <Words>746</Words>
  <Application>Microsoft Office PowerPoint</Application>
  <PresentationFormat>Экран (4:3)</PresentationFormat>
  <Paragraphs>134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Calibri</vt:lpstr>
      <vt:lpstr>Franklin Gothic Book</vt:lpstr>
      <vt:lpstr>Franklin Gothic Medium</vt:lpstr>
      <vt:lpstr>Georgia</vt:lpstr>
      <vt:lpstr>Tahoma</vt:lpstr>
      <vt:lpstr>Times New Roman</vt:lpstr>
      <vt:lpstr>Trebuchet MS</vt:lpstr>
      <vt:lpstr>Wingdings</vt:lpstr>
      <vt:lpstr>Wingdings 2</vt:lpstr>
      <vt:lpstr>Трек</vt:lpstr>
      <vt:lpstr>Муниципальное бюджетное дошкольное образовательное учреждение г. Улан-Удэ «Детский сад № 112 "Сибирячок" комбинированного вида»     «Создание и Использование медиатеки  в дошкольном образовательном учреждении».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Проектная деятельность в детском саду         «Сердце и его работа»</vt:lpstr>
      <vt:lpstr>Презентация PowerPoint</vt:lpstr>
      <vt:lpstr>Презентация PowerPoint</vt:lpstr>
      <vt:lpstr>Презентация PowerPoint</vt:lpstr>
      <vt:lpstr>Наше творчество</vt:lpstr>
      <vt:lpstr>Презентация PowerPoint</vt:lpstr>
      <vt:lpstr>Презентация PowerPoint</vt:lpstr>
      <vt:lpstr>Благодарим за внимание</vt:lpstr>
      <vt:lpstr>Презентация PowerPoint</vt:lpstr>
      <vt:lpstr>                            Детско-взрослый      образовательный проект «Познай себя»</vt:lpstr>
      <vt:lpstr>Презентация PowerPoint</vt:lpstr>
      <vt:lpstr>Презентация PowerPoint</vt:lpstr>
      <vt:lpstr>Презентация PowerPoint</vt:lpstr>
      <vt:lpstr>Методические комплекты для работы с детьми по теме</vt:lpstr>
      <vt:lpstr>Презентация PowerPoint</vt:lpstr>
      <vt:lpstr>Презентация PowerPoint</vt:lpstr>
      <vt:lpstr>Презентация PowerPoint</vt:lpstr>
      <vt:lpstr>Презентация PowerPoint</vt:lpstr>
      <vt:lpstr>Гимнастика для глаз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МЕДИАТЕКА В ДОШКОЛЬНОМ УЧРЕЖДЕНИИ</dc:title>
  <dc:creator>DOM</dc:creator>
  <cp:lastModifiedBy>DOM</cp:lastModifiedBy>
  <cp:revision>108</cp:revision>
  <dcterms:modified xsi:type="dcterms:W3CDTF">2020-04-04T15:29:50Z</dcterms:modified>
</cp:coreProperties>
</file>