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0" r:id="rId4"/>
    <p:sldId id="276" r:id="rId5"/>
    <p:sldId id="277" r:id="rId6"/>
    <p:sldId id="278" r:id="rId7"/>
    <p:sldId id="257" r:id="rId8"/>
    <p:sldId id="258" r:id="rId9"/>
    <p:sldId id="279" r:id="rId10"/>
    <p:sldId id="281" r:id="rId11"/>
    <p:sldId id="280" r:id="rId12"/>
    <p:sldId id="272" r:id="rId13"/>
    <p:sldId id="283" r:id="rId14"/>
    <p:sldId id="284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2" autoAdjust="0"/>
    <p:restoredTop sz="94660"/>
  </p:normalViewPr>
  <p:slideViewPr>
    <p:cSldViewPr>
      <p:cViewPr>
        <p:scale>
          <a:sx n="62" d="100"/>
          <a:sy n="62" d="100"/>
        </p:scale>
        <p:origin x="-164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576063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утро!</a:t>
            </a:r>
            <a:endParaRPr lang="ru-RU" sz="54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sunveter.ru/uploads/posts/2015-02/1424982066_sun2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69234"/>
            <a:ext cx="5875412" cy="569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65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измерения предметов в метрах используют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рулетку или ленту.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4" name="Picture 2" descr="http://cdn.e96.ru/assets/images/catalog/tools/measuring_tools/ruletki/1379335/1379335-kobalt-247-323-luch_57024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4212583" cy="299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thumbs.dreamstime.com/b/%D0%B8%D0%B7%D0%BC%D0%B5%D1%80%D1%8F%D1%8F-%D0%B5%D0%BD%D1%82%D0%B0-383001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484" y="3554828"/>
            <a:ext cx="3711115" cy="278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80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длины записываются без точки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м. </a:t>
            </a:r>
            <a:br>
              <a:rPr lang="ru-RU" sz="5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5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5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5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см.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4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bgfons.com/upload/paper_grid_PNG54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-42970"/>
            <a:ext cx="10332640" cy="690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50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6" t="35625" r="26677" b="48125"/>
          <a:stretch/>
        </p:blipFill>
        <p:spPr bwMode="auto">
          <a:xfrm>
            <a:off x="-828600" y="1981592"/>
            <a:ext cx="1064719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109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3" t="50625" r="26794" b="26667"/>
          <a:stretch/>
        </p:blipFill>
        <p:spPr bwMode="auto">
          <a:xfrm>
            <a:off x="-828600" y="1340768"/>
            <a:ext cx="1061500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77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0424" y="548680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зеленый: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справился со всеми заданиями, узнал много нового, трудностей не возникло; </a:t>
            </a:r>
          </a:p>
          <a:p>
            <a:r>
              <a:rPr lang="ru-RU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желтый: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справился не со всеми заданиями, возникали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трудности;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красный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я совсем не справился с заданиями и ничего нового не узнал.</a:t>
            </a:r>
          </a:p>
        </p:txBody>
      </p:sp>
    </p:spTree>
    <p:extLst>
      <p:ext uri="{BB962C8B-B14F-4D97-AF65-F5344CB8AC3E}">
        <p14:creationId xmlns:p14="http://schemas.microsoft.com/office/powerpoint/2010/main" val="137969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86096"/>
            <a:ext cx="8694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5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 без вниманья</a:t>
            </a:r>
            <a:br>
              <a:rPr lang="ru-RU" sz="5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образованье!”</a:t>
            </a:r>
            <a:endParaRPr lang="ru-RU" sz="5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yt3.ggpht.com/a/AGF-l7_vdwRRkDjDkoQ7SgPB11JKnDmt-vq9Q1Yh=s900-c-k-c0xffffffff-no-rj-m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04768"/>
            <a:ext cx="3507472" cy="350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20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bgfons.com/upload/paper_grid_PNG54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-42970"/>
            <a:ext cx="10332640" cy="690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-396552" y="620688"/>
            <a:ext cx="9065963" cy="5577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ru-RU" sz="4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л а с </a:t>
            </a:r>
            <a:r>
              <a:rPr lang="ru-RU" sz="4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 а я   р а б о т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    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476671"/>
            <a:ext cx="1177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5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65857" y="476671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35857" y="464667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77680" y="464667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18826" y="450812"/>
            <a:ext cx="4491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4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59972" y="460900"/>
            <a:ext cx="18722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96106" y="449891"/>
            <a:ext cx="4491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16949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соседа!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780928"/>
            <a:ext cx="81868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10,40,80,30,70,90,20,60,50,100.</a:t>
            </a:r>
          </a:p>
        </p:txBody>
      </p:sp>
    </p:spTree>
    <p:extLst>
      <p:ext uri="{BB962C8B-B14F-4D97-AF65-F5344CB8AC3E}">
        <p14:creationId xmlns:p14="http://schemas.microsoft.com/office/powerpoint/2010/main" val="81546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556792"/>
            <a:ext cx="465544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=100 см</a:t>
            </a:r>
          </a:p>
        </p:txBody>
      </p:sp>
      <p:pic>
        <p:nvPicPr>
          <p:cNvPr id="2050" name="Picture 2" descr="https://kancshop.kz/wa-data/public/shop/img/1707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3275856" cy="244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92151" y="3113092"/>
            <a:ext cx="423224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=10 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</a:p>
        </p:txBody>
      </p:sp>
      <p:sp>
        <p:nvSpPr>
          <p:cNvPr id="5" name="Умножение 4"/>
          <p:cNvSpPr/>
          <p:nvPr/>
        </p:nvSpPr>
        <p:spPr>
          <a:xfrm>
            <a:off x="2123728" y="1556792"/>
            <a:ext cx="5256584" cy="144016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66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стола = ?</a:t>
            </a:r>
            <a:endParaRPr lang="ru-RU" sz="5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240957"/>
            <a:ext cx="9145016" cy="1617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единица длины подходит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всего?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628798"/>
            <a:ext cx="64807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indent="-1143000" algn="ctr">
              <a:buAutoNum type="arabicParenR"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см</a:t>
            </a:r>
          </a:p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2) 3 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3 м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cdn.pixabay.com/photo/2016/04/01/12/08/table-1300555_12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544" y="2011129"/>
            <a:ext cx="3085927" cy="256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3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236227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endParaRPr lang="ru-RU" sz="6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Дециметр и метр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thumbs.dreamstime.com/b/%D0%B8%D0%B7%D0%BC%D0%B5%D1%80%D1%8F%D1%8F-%D0%B5%D0%BD%D1%82%D0%B0-38300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164" y="3501008"/>
            <a:ext cx="4235624" cy="317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58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sz="6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знать, что такое метр;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спомнить, что такое дециметр;</a:t>
            </a:r>
          </a:p>
          <a:p>
            <a:pPr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аучиться преобразовывать единицы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длины.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pngimg.com/uploads/target/target_PNG3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17032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6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08720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более крупная, чем сантиметр 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дециметр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единица длины.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м=10 </a:t>
            </a:r>
            <a:r>
              <a:rPr lang="ru-RU" sz="40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м=100 см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38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171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Доброе утро!</vt:lpstr>
      <vt:lpstr>Презентация PowerPoint</vt:lpstr>
      <vt:lpstr>Презентация PowerPoint</vt:lpstr>
      <vt:lpstr>Проверь соседа!</vt:lpstr>
      <vt:lpstr>Презентация PowerPoint</vt:lpstr>
      <vt:lpstr>Длина стола = ?</vt:lpstr>
      <vt:lpstr>Тема урока:</vt:lpstr>
      <vt:lpstr>Цели урока:</vt:lpstr>
      <vt:lpstr>Презентация PowerPoint</vt:lpstr>
      <vt:lpstr>Презентация PowerPoint</vt:lpstr>
      <vt:lpstr>Запомни! Единицы длины записываются без точки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Ya</dc:creator>
  <cp:lastModifiedBy>Пользователь Windows</cp:lastModifiedBy>
  <cp:revision>29</cp:revision>
  <dcterms:created xsi:type="dcterms:W3CDTF">2019-03-13T13:28:33Z</dcterms:created>
  <dcterms:modified xsi:type="dcterms:W3CDTF">2019-11-14T16:57:43Z</dcterms:modified>
</cp:coreProperties>
</file>